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62" r:id="rId2"/>
    <p:sldId id="285" r:id="rId3"/>
    <p:sldId id="289" r:id="rId4"/>
    <p:sldId id="288" r:id="rId5"/>
    <p:sldId id="311" r:id="rId6"/>
    <p:sldId id="312" r:id="rId7"/>
    <p:sldId id="313" r:id="rId8"/>
    <p:sldId id="310" r:id="rId9"/>
    <p:sldId id="316" r:id="rId10"/>
    <p:sldId id="317" r:id="rId11"/>
    <p:sldId id="305" r:id="rId12"/>
    <p:sldId id="299" r:id="rId13"/>
    <p:sldId id="308" r:id="rId14"/>
    <p:sldId id="286" r:id="rId15"/>
  </p:sldIdLst>
  <p:sldSz cx="12192000" cy="6858000"/>
  <p:notesSz cx="6858000" cy="9144000"/>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602">
          <p15:clr>
            <a:srgbClr val="A4A3A4"/>
          </p15:clr>
        </p15:guide>
        <p15:guide id="2" orient="horz" pos="830">
          <p15:clr>
            <a:srgbClr val="A4A3A4"/>
          </p15:clr>
        </p15:guide>
        <p15:guide id="3" pos="5628">
          <p15:clr>
            <a:srgbClr val="A4A3A4"/>
          </p15:clr>
        </p15:guide>
        <p15:guide id="4" pos="71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51" autoAdjust="0"/>
    <p:restoredTop sz="94646" autoAdjust="0"/>
  </p:normalViewPr>
  <p:slideViewPr>
    <p:cSldViewPr snapToGrid="0">
      <p:cViewPr varScale="1">
        <p:scale>
          <a:sx n="69" d="100"/>
          <a:sy n="69" d="100"/>
        </p:scale>
        <p:origin x="244" y="36"/>
      </p:cViewPr>
      <p:guideLst>
        <p:guide orient="horz" pos="3602"/>
        <p:guide orient="horz" pos="830"/>
        <p:guide pos="5628"/>
        <p:guide pos="713"/>
      </p:guideLst>
    </p:cSldViewPr>
  </p:slideViewPr>
  <p:notesTextViewPr>
    <p:cViewPr>
      <p:scale>
        <a:sx n="1" d="1"/>
        <a:sy n="1" d="1"/>
      </p:scale>
      <p:origin x="0" y="0"/>
    </p:cViewPr>
  </p:notesTextViewPr>
  <p:gridSpacing cx="72005" cy="720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685CAE3-970A-5E40-99F7-C928554A11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noProof="1"/>
            </a:lvl1pPr>
          </a:lstStyle>
          <a:p>
            <a:endParaRPr lang="zh-CN" altLang="en-US"/>
          </a:p>
        </p:txBody>
      </p:sp>
      <p:sp>
        <p:nvSpPr>
          <p:cNvPr id="3" name="日期占位符 2">
            <a:extLst>
              <a:ext uri="{FF2B5EF4-FFF2-40B4-BE49-F238E27FC236}">
                <a16:creationId xmlns:a16="http://schemas.microsoft.com/office/drawing/2014/main" id="{4C99E46D-A703-5848-B41F-84F34B1C441C}"/>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noProof="1" smtClean="0"/>
            </a:lvl1pPr>
          </a:lstStyle>
          <a:p>
            <a:fld id="{D2A48B96-639E-45A3-A0BA-2464DFDB1FAA}" type="datetimeFigureOut">
              <a:rPr lang="zh-CN" altLang="en-US"/>
              <a:pPr/>
              <a:t>2018/7/16</a:t>
            </a:fld>
            <a:endParaRPr lang="zh-CN" altLang="en-US"/>
          </a:p>
        </p:txBody>
      </p:sp>
      <p:sp>
        <p:nvSpPr>
          <p:cNvPr id="2052" name="幻灯片图像占位符 3">
            <a:extLst>
              <a:ext uri="{FF2B5EF4-FFF2-40B4-BE49-F238E27FC236}">
                <a16:creationId xmlns:a16="http://schemas.microsoft.com/office/drawing/2014/main" id="{14CB44C4-8B34-A444-B293-D37560CD444C}"/>
              </a:ext>
            </a:extLst>
          </p:cNvPr>
          <p:cNvSpPr>
            <a:spLocks noGrp="1" noRot="1" noChangeAspect="1" noChangeArrowheads="1"/>
          </p:cNvSpPr>
          <p:nvPr>
            <p:ph type="sldImg" idx="4294967295"/>
          </p:nvPr>
        </p:nvSpPr>
        <p:spPr bwMode="auto">
          <a:xfrm>
            <a:off x="685800" y="1143000"/>
            <a:ext cx="5486400" cy="3086100"/>
          </a:xfrm>
          <a:prstGeom prst="rect">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sp>
      <p:sp>
        <p:nvSpPr>
          <p:cNvPr id="2053" name="备注占位符 4">
            <a:extLst>
              <a:ext uri="{FF2B5EF4-FFF2-40B4-BE49-F238E27FC236}">
                <a16:creationId xmlns:a16="http://schemas.microsoft.com/office/drawing/2014/main" id="{5F1DF33D-E369-BA45-8A1A-DAF452537D39}"/>
              </a:ext>
            </a:extLst>
          </p:cNvPr>
          <p:cNvSpPr>
            <a:spLocks noGrp="1" noChangeArrowheads="1"/>
          </p:cNvSpPr>
          <p:nvPr>
            <p:ph type="body" sz="quarter" idx="4294967295"/>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a:extLst>
              <a:ext uri="{FF2B5EF4-FFF2-40B4-BE49-F238E27FC236}">
                <a16:creationId xmlns:a16="http://schemas.microsoft.com/office/drawing/2014/main" id="{DE51592C-FDAB-9E47-AD02-CBE29E08DCD7}"/>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noProof="1"/>
            </a:lvl1pPr>
          </a:lstStyle>
          <a:p>
            <a:endParaRPr lang="zh-CN" altLang="en-US"/>
          </a:p>
        </p:txBody>
      </p:sp>
      <p:sp>
        <p:nvSpPr>
          <p:cNvPr id="7" name="灯片编号占位符 6">
            <a:extLst>
              <a:ext uri="{FF2B5EF4-FFF2-40B4-BE49-F238E27FC236}">
                <a16:creationId xmlns:a16="http://schemas.microsoft.com/office/drawing/2014/main" id="{6E3CA9B4-EF94-424D-9AA6-EF6EE6C9E594}"/>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noProof="1" smtClean="0"/>
            </a:lvl1pPr>
          </a:lstStyle>
          <a:p>
            <a:fld id="{5E122678-EFE9-6049-99D8-79B50ECAF73F}" type="slidenum">
              <a:rPr lang="zh-CN" altLang="en-US"/>
              <a:pPr/>
              <a:t>‹#›</a:t>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1200" kern="1200">
        <a:solidFill>
          <a:schemeClr val="tx1"/>
        </a:solidFill>
        <a:latin typeface="+mn-lt"/>
        <a:ea typeface="+mn-ea"/>
        <a:cs typeface="+mn-cs"/>
      </a:defRPr>
    </a:lvl2pPr>
    <a:lvl3pPr marL="914400" algn="l" rtl="0" fontAlgn="base">
      <a:spcBef>
        <a:spcPct val="0"/>
      </a:spcBef>
      <a:spcAft>
        <a:spcPct val="0"/>
      </a:spcAft>
      <a:defRPr sz="1200" kern="1200">
        <a:solidFill>
          <a:schemeClr val="tx1"/>
        </a:solidFill>
        <a:latin typeface="+mn-lt"/>
        <a:ea typeface="+mn-ea"/>
        <a:cs typeface="+mn-cs"/>
      </a:defRPr>
    </a:lvl3pPr>
    <a:lvl4pPr marL="1371600" algn="l" rtl="0" fontAlgn="base">
      <a:spcBef>
        <a:spcPct val="0"/>
      </a:spcBef>
      <a:spcAft>
        <a:spcPct val="0"/>
      </a:spcAft>
      <a:defRPr sz="1200" kern="1200">
        <a:solidFill>
          <a:schemeClr val="tx1"/>
        </a:solidFill>
        <a:latin typeface="+mn-lt"/>
        <a:ea typeface="+mn-ea"/>
        <a:cs typeface="+mn-cs"/>
      </a:defRPr>
    </a:lvl4pPr>
    <a:lvl5pPr marL="1828800" algn="l" rtl="0" fontAlgn="base">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幻灯片图像占位符 1">
            <a:extLst>
              <a:ext uri="{FF2B5EF4-FFF2-40B4-BE49-F238E27FC236}">
                <a16:creationId xmlns:a16="http://schemas.microsoft.com/office/drawing/2014/main" id="{A1B993DF-47C1-C040-8E88-B8D254973C10}"/>
              </a:ext>
            </a:extLst>
          </p:cNvPr>
          <p:cNvSpPr>
            <a:spLocks noGrp="1" noRot="1" noChangeAspect="1" noChangeArrowheads="1"/>
          </p:cNvSpPr>
          <p:nvPr>
            <p:ph type="sldImg" idx="4294967295"/>
          </p:nvPr>
        </p:nvSpPr>
        <p:spPr>
          <a:ln>
            <a:miter lim="800000"/>
          </a:ln>
        </p:spPr>
      </p:sp>
      <p:sp>
        <p:nvSpPr>
          <p:cNvPr id="8194" name="文本占位符 2">
            <a:extLst>
              <a:ext uri="{FF2B5EF4-FFF2-40B4-BE49-F238E27FC236}">
                <a16:creationId xmlns:a16="http://schemas.microsoft.com/office/drawing/2014/main" id="{39DACB89-7A40-074F-B7EC-B7A6302772D9}"/>
              </a:ext>
            </a:extLst>
          </p:cNvPr>
          <p:cNvSpPr>
            <a:spLocks noGrp="1" noChangeArrowheads="1"/>
          </p:cNvSpPr>
          <p:nvPr>
            <p:ph type="body" idx="4294967295"/>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noProof="1"/>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
        <p:nvSpPr>
          <p:cNvPr id="4" name="日期占位符 3">
            <a:extLst>
              <a:ext uri="{FF2B5EF4-FFF2-40B4-BE49-F238E27FC236}">
                <a16:creationId xmlns:a16="http://schemas.microsoft.com/office/drawing/2014/main" id="{D25F211A-BB88-514B-A16A-921468F48B67}"/>
              </a:ext>
            </a:extLst>
          </p:cNvPr>
          <p:cNvSpPr>
            <a:spLocks noGrp="1"/>
          </p:cNvSpPr>
          <p:nvPr>
            <p:ph type="dt" sz="half" idx="10"/>
          </p:nvPr>
        </p:nvSpPr>
        <p:spPr>
          <a:ln/>
        </p:spPr>
        <p:txBody>
          <a:bodyPr/>
          <a:lstStyle>
            <a:lvl1pPr>
              <a:defRPr/>
            </a:lvl1pPr>
          </a:lstStyle>
          <a:p>
            <a:fld id="{BB962C8B-B14F-4D97-AF65-F5344CB8AC3E}" type="datetime1">
              <a:rPr lang="zh-CN" altLang="en-US"/>
              <a:pPr/>
              <a:t>2018/7/16</a:t>
            </a:fld>
            <a:endParaRPr lang="zh-CN" altLang="en-US"/>
          </a:p>
        </p:txBody>
      </p:sp>
      <p:sp>
        <p:nvSpPr>
          <p:cNvPr id="5" name="页脚占位符 4">
            <a:extLst>
              <a:ext uri="{FF2B5EF4-FFF2-40B4-BE49-F238E27FC236}">
                <a16:creationId xmlns:a16="http://schemas.microsoft.com/office/drawing/2014/main" id="{F9C742CA-69CE-EA47-A8BA-6D3D15CA86BE}"/>
              </a:ext>
            </a:extLst>
          </p:cNvPr>
          <p:cNvSpPr>
            <a:spLocks noGrp="1"/>
          </p:cNvSpPr>
          <p:nvPr>
            <p:ph type="ftr" sz="quarter" idx="11"/>
          </p:nvPr>
        </p:nvSpPr>
        <p:spPr>
          <a:ln/>
        </p:spPr>
        <p:txBody>
          <a:bodyPr/>
          <a:lstStyle>
            <a:lvl1pPr>
              <a:defRPr/>
            </a:lvl1pPr>
          </a:lstStyle>
          <a:p>
            <a:endParaRPr/>
          </a:p>
        </p:txBody>
      </p:sp>
      <p:sp>
        <p:nvSpPr>
          <p:cNvPr id="6" name="灯片编号占位符 5">
            <a:extLst>
              <a:ext uri="{FF2B5EF4-FFF2-40B4-BE49-F238E27FC236}">
                <a16:creationId xmlns:a16="http://schemas.microsoft.com/office/drawing/2014/main" id="{34446C9B-7092-0142-863D-CE729C195DE5}"/>
              </a:ext>
            </a:extLst>
          </p:cNvPr>
          <p:cNvSpPr>
            <a:spLocks noGrp="1"/>
          </p:cNvSpPr>
          <p:nvPr>
            <p:ph type="sldNum" sz="quarter" idx="12"/>
          </p:nvPr>
        </p:nvSpPr>
        <p:spPr>
          <a:ln/>
        </p:spPr>
        <p:txBody>
          <a:bodyPr/>
          <a:lstStyle>
            <a:lvl1pPr>
              <a:defRPr/>
            </a:lvl1pPr>
          </a:lstStyle>
          <a:p>
            <a:fld id="{71267C6A-D289-FE4F-8343-2D90FF591EF4}" type="slidenum">
              <a:rPr lang="zh-CN" altLang="en-US"/>
              <a:pPr/>
              <a:t>‹#›</a:t>
            </a:fld>
            <a:endParaRPr lang="zh-CN" altLang="en-US"/>
          </a:p>
        </p:txBody>
      </p:sp>
    </p:spTree>
    <p:extLst>
      <p:ext uri="{BB962C8B-B14F-4D97-AF65-F5344CB8AC3E}">
        <p14:creationId xmlns:p14="http://schemas.microsoft.com/office/powerpoint/2010/main" val="4214020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4510FE7C-0A7D-3446-8D54-9DFAED7EC9B3}"/>
              </a:ext>
            </a:extLst>
          </p:cNvPr>
          <p:cNvSpPr>
            <a:spLocks noGrp="1"/>
          </p:cNvSpPr>
          <p:nvPr>
            <p:ph type="dt" sz="half" idx="10"/>
          </p:nvPr>
        </p:nvSpPr>
        <p:spPr>
          <a:ln/>
        </p:spPr>
        <p:txBody>
          <a:bodyPr/>
          <a:lstStyle>
            <a:lvl1pPr>
              <a:defRPr/>
            </a:lvl1pPr>
          </a:lstStyle>
          <a:p>
            <a:fld id="{BB962C8B-B14F-4D97-AF65-F5344CB8AC3E}" type="datetime1">
              <a:rPr lang="zh-CN" altLang="en-US"/>
              <a:pPr/>
              <a:t>2018/7/16</a:t>
            </a:fld>
            <a:endParaRPr lang="zh-CN" altLang="en-US"/>
          </a:p>
        </p:txBody>
      </p:sp>
      <p:sp>
        <p:nvSpPr>
          <p:cNvPr id="5" name="页脚占位符 4">
            <a:extLst>
              <a:ext uri="{FF2B5EF4-FFF2-40B4-BE49-F238E27FC236}">
                <a16:creationId xmlns:a16="http://schemas.microsoft.com/office/drawing/2014/main" id="{9BEBDC34-B2EB-3148-BA03-539692E90D57}"/>
              </a:ext>
            </a:extLst>
          </p:cNvPr>
          <p:cNvSpPr>
            <a:spLocks noGrp="1"/>
          </p:cNvSpPr>
          <p:nvPr>
            <p:ph type="ftr" sz="quarter" idx="11"/>
          </p:nvPr>
        </p:nvSpPr>
        <p:spPr>
          <a:ln/>
        </p:spPr>
        <p:txBody>
          <a:bodyPr/>
          <a:lstStyle>
            <a:lvl1pPr>
              <a:defRPr/>
            </a:lvl1pPr>
          </a:lstStyle>
          <a:p>
            <a:endParaRPr/>
          </a:p>
        </p:txBody>
      </p:sp>
      <p:sp>
        <p:nvSpPr>
          <p:cNvPr id="6" name="灯片编号占位符 5">
            <a:extLst>
              <a:ext uri="{FF2B5EF4-FFF2-40B4-BE49-F238E27FC236}">
                <a16:creationId xmlns:a16="http://schemas.microsoft.com/office/drawing/2014/main" id="{22365097-0F16-0344-B84C-FE780B2691E2}"/>
              </a:ext>
            </a:extLst>
          </p:cNvPr>
          <p:cNvSpPr>
            <a:spLocks noGrp="1"/>
          </p:cNvSpPr>
          <p:nvPr>
            <p:ph type="sldNum" sz="quarter" idx="12"/>
          </p:nvPr>
        </p:nvSpPr>
        <p:spPr>
          <a:ln/>
        </p:spPr>
        <p:txBody>
          <a:bodyPr/>
          <a:lstStyle>
            <a:lvl1pPr>
              <a:defRPr/>
            </a:lvl1pPr>
          </a:lstStyle>
          <a:p>
            <a:fld id="{99C7FC0D-F018-9843-960C-178A4961DCAE}" type="slidenum">
              <a:rPr lang="zh-CN" altLang="en-US"/>
              <a:pPr/>
              <a:t>‹#›</a:t>
            </a:fld>
            <a:endParaRPr lang="zh-CN" altLang="en-US"/>
          </a:p>
        </p:txBody>
      </p:sp>
    </p:spTree>
    <p:extLst>
      <p:ext uri="{BB962C8B-B14F-4D97-AF65-F5344CB8AC3E}">
        <p14:creationId xmlns:p14="http://schemas.microsoft.com/office/powerpoint/2010/main" val="875676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5B756E5A-7769-8543-BE2A-ABC0ABC2F55C}"/>
              </a:ext>
            </a:extLst>
          </p:cNvPr>
          <p:cNvSpPr>
            <a:spLocks noGrp="1"/>
          </p:cNvSpPr>
          <p:nvPr>
            <p:ph type="dt" sz="half" idx="10"/>
          </p:nvPr>
        </p:nvSpPr>
        <p:spPr>
          <a:ln/>
        </p:spPr>
        <p:txBody>
          <a:bodyPr/>
          <a:lstStyle>
            <a:lvl1pPr>
              <a:defRPr/>
            </a:lvl1pPr>
          </a:lstStyle>
          <a:p>
            <a:fld id="{BB962C8B-B14F-4D97-AF65-F5344CB8AC3E}" type="datetime1">
              <a:rPr lang="zh-CN" altLang="en-US"/>
              <a:pPr/>
              <a:t>2018/7/16</a:t>
            </a:fld>
            <a:endParaRPr lang="zh-CN" altLang="en-US"/>
          </a:p>
        </p:txBody>
      </p:sp>
      <p:sp>
        <p:nvSpPr>
          <p:cNvPr id="5" name="页脚占位符 4">
            <a:extLst>
              <a:ext uri="{FF2B5EF4-FFF2-40B4-BE49-F238E27FC236}">
                <a16:creationId xmlns:a16="http://schemas.microsoft.com/office/drawing/2014/main" id="{FA7A0588-9CD1-0347-8398-B15F054DA9E2}"/>
              </a:ext>
            </a:extLst>
          </p:cNvPr>
          <p:cNvSpPr>
            <a:spLocks noGrp="1"/>
          </p:cNvSpPr>
          <p:nvPr>
            <p:ph type="ftr" sz="quarter" idx="11"/>
          </p:nvPr>
        </p:nvSpPr>
        <p:spPr>
          <a:ln/>
        </p:spPr>
        <p:txBody>
          <a:bodyPr/>
          <a:lstStyle>
            <a:lvl1pPr>
              <a:defRPr/>
            </a:lvl1pPr>
          </a:lstStyle>
          <a:p>
            <a:endParaRPr/>
          </a:p>
        </p:txBody>
      </p:sp>
      <p:sp>
        <p:nvSpPr>
          <p:cNvPr id="6" name="灯片编号占位符 5">
            <a:extLst>
              <a:ext uri="{FF2B5EF4-FFF2-40B4-BE49-F238E27FC236}">
                <a16:creationId xmlns:a16="http://schemas.microsoft.com/office/drawing/2014/main" id="{A4931DC3-BE4D-3946-806F-6C79E85BE5C7}"/>
              </a:ext>
            </a:extLst>
          </p:cNvPr>
          <p:cNvSpPr>
            <a:spLocks noGrp="1"/>
          </p:cNvSpPr>
          <p:nvPr>
            <p:ph type="sldNum" sz="quarter" idx="12"/>
          </p:nvPr>
        </p:nvSpPr>
        <p:spPr>
          <a:ln/>
        </p:spPr>
        <p:txBody>
          <a:bodyPr/>
          <a:lstStyle>
            <a:lvl1pPr>
              <a:defRPr/>
            </a:lvl1pPr>
          </a:lstStyle>
          <a:p>
            <a:fld id="{681499E9-9F79-3E40-9DAF-BCCDC617D366}" type="slidenum">
              <a:rPr lang="zh-CN" altLang="en-US"/>
              <a:pPr/>
              <a:t>‹#›</a:t>
            </a:fld>
            <a:endParaRPr lang="zh-CN" altLang="en-US"/>
          </a:p>
        </p:txBody>
      </p:sp>
    </p:spTree>
    <p:extLst>
      <p:ext uri="{BB962C8B-B14F-4D97-AF65-F5344CB8AC3E}">
        <p14:creationId xmlns:p14="http://schemas.microsoft.com/office/powerpoint/2010/main" val="3705975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76F8E36B-D5B6-B64F-9387-63B327BF8115}"/>
              </a:ext>
            </a:extLst>
          </p:cNvPr>
          <p:cNvSpPr>
            <a:spLocks noGrp="1"/>
          </p:cNvSpPr>
          <p:nvPr>
            <p:ph type="dt" sz="half" idx="10"/>
          </p:nvPr>
        </p:nvSpPr>
        <p:spPr>
          <a:ln/>
        </p:spPr>
        <p:txBody>
          <a:bodyPr/>
          <a:lstStyle>
            <a:lvl1pPr>
              <a:defRPr/>
            </a:lvl1pPr>
          </a:lstStyle>
          <a:p>
            <a:fld id="{BB962C8B-B14F-4D97-AF65-F5344CB8AC3E}" type="datetime1">
              <a:rPr lang="zh-CN" altLang="en-US"/>
              <a:pPr/>
              <a:t>2018/7/16</a:t>
            </a:fld>
            <a:endParaRPr lang="zh-CN" altLang="en-US"/>
          </a:p>
        </p:txBody>
      </p:sp>
      <p:sp>
        <p:nvSpPr>
          <p:cNvPr id="5" name="页脚占位符 4">
            <a:extLst>
              <a:ext uri="{FF2B5EF4-FFF2-40B4-BE49-F238E27FC236}">
                <a16:creationId xmlns:a16="http://schemas.microsoft.com/office/drawing/2014/main" id="{527A908F-80D0-084A-8C99-46D149707AE9}"/>
              </a:ext>
            </a:extLst>
          </p:cNvPr>
          <p:cNvSpPr>
            <a:spLocks noGrp="1"/>
          </p:cNvSpPr>
          <p:nvPr>
            <p:ph type="ftr" sz="quarter" idx="11"/>
          </p:nvPr>
        </p:nvSpPr>
        <p:spPr>
          <a:ln/>
        </p:spPr>
        <p:txBody>
          <a:bodyPr/>
          <a:lstStyle>
            <a:lvl1pPr>
              <a:defRPr/>
            </a:lvl1pPr>
          </a:lstStyle>
          <a:p>
            <a:endParaRPr/>
          </a:p>
        </p:txBody>
      </p:sp>
      <p:sp>
        <p:nvSpPr>
          <p:cNvPr id="6" name="灯片编号占位符 5">
            <a:extLst>
              <a:ext uri="{FF2B5EF4-FFF2-40B4-BE49-F238E27FC236}">
                <a16:creationId xmlns:a16="http://schemas.microsoft.com/office/drawing/2014/main" id="{9567FD34-E244-FB47-AA45-ADE29F6FFCBE}"/>
              </a:ext>
            </a:extLst>
          </p:cNvPr>
          <p:cNvSpPr>
            <a:spLocks noGrp="1"/>
          </p:cNvSpPr>
          <p:nvPr>
            <p:ph type="sldNum" sz="quarter" idx="12"/>
          </p:nvPr>
        </p:nvSpPr>
        <p:spPr>
          <a:ln/>
        </p:spPr>
        <p:txBody>
          <a:bodyPr/>
          <a:lstStyle>
            <a:lvl1pPr>
              <a:defRPr/>
            </a:lvl1pPr>
          </a:lstStyle>
          <a:p>
            <a:fld id="{A7E000FB-8474-C249-9E70-C30A458B3F5F}" type="slidenum">
              <a:rPr lang="zh-CN" altLang="en-US"/>
              <a:pPr/>
              <a:t>‹#›</a:t>
            </a:fld>
            <a:endParaRPr lang="zh-CN" altLang="en-US"/>
          </a:p>
        </p:txBody>
      </p:sp>
    </p:spTree>
    <p:extLst>
      <p:ext uri="{BB962C8B-B14F-4D97-AF65-F5344CB8AC3E}">
        <p14:creationId xmlns:p14="http://schemas.microsoft.com/office/powerpoint/2010/main" val="1480647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noProof="1"/>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a:t>单击此处编辑母版文本样式</a:t>
            </a:r>
          </a:p>
        </p:txBody>
      </p:sp>
      <p:sp>
        <p:nvSpPr>
          <p:cNvPr id="4" name="日期占位符 3">
            <a:extLst>
              <a:ext uri="{FF2B5EF4-FFF2-40B4-BE49-F238E27FC236}">
                <a16:creationId xmlns:a16="http://schemas.microsoft.com/office/drawing/2014/main" id="{DC6D054B-02FF-CB4E-8C1A-CA63CD95F854}"/>
              </a:ext>
            </a:extLst>
          </p:cNvPr>
          <p:cNvSpPr>
            <a:spLocks noGrp="1"/>
          </p:cNvSpPr>
          <p:nvPr>
            <p:ph type="dt" sz="half" idx="10"/>
          </p:nvPr>
        </p:nvSpPr>
        <p:spPr>
          <a:ln/>
        </p:spPr>
        <p:txBody>
          <a:bodyPr/>
          <a:lstStyle>
            <a:lvl1pPr>
              <a:defRPr/>
            </a:lvl1pPr>
          </a:lstStyle>
          <a:p>
            <a:fld id="{BB962C8B-B14F-4D97-AF65-F5344CB8AC3E}" type="datetime1">
              <a:rPr lang="zh-CN" altLang="en-US"/>
              <a:pPr/>
              <a:t>2018/7/16</a:t>
            </a:fld>
            <a:endParaRPr lang="zh-CN" altLang="en-US"/>
          </a:p>
        </p:txBody>
      </p:sp>
      <p:sp>
        <p:nvSpPr>
          <p:cNvPr id="5" name="页脚占位符 4">
            <a:extLst>
              <a:ext uri="{FF2B5EF4-FFF2-40B4-BE49-F238E27FC236}">
                <a16:creationId xmlns:a16="http://schemas.microsoft.com/office/drawing/2014/main" id="{2BF14D4D-ACCD-6D46-B5F7-1B5C9F153FCE}"/>
              </a:ext>
            </a:extLst>
          </p:cNvPr>
          <p:cNvSpPr>
            <a:spLocks noGrp="1"/>
          </p:cNvSpPr>
          <p:nvPr>
            <p:ph type="ftr" sz="quarter" idx="11"/>
          </p:nvPr>
        </p:nvSpPr>
        <p:spPr>
          <a:ln/>
        </p:spPr>
        <p:txBody>
          <a:bodyPr/>
          <a:lstStyle>
            <a:lvl1pPr>
              <a:defRPr/>
            </a:lvl1pPr>
          </a:lstStyle>
          <a:p>
            <a:endParaRPr/>
          </a:p>
        </p:txBody>
      </p:sp>
      <p:sp>
        <p:nvSpPr>
          <p:cNvPr id="6" name="灯片编号占位符 5">
            <a:extLst>
              <a:ext uri="{FF2B5EF4-FFF2-40B4-BE49-F238E27FC236}">
                <a16:creationId xmlns:a16="http://schemas.microsoft.com/office/drawing/2014/main" id="{66944662-CB42-FD45-9BB2-78B5ABE9461C}"/>
              </a:ext>
            </a:extLst>
          </p:cNvPr>
          <p:cNvSpPr>
            <a:spLocks noGrp="1"/>
          </p:cNvSpPr>
          <p:nvPr>
            <p:ph type="sldNum" sz="quarter" idx="12"/>
          </p:nvPr>
        </p:nvSpPr>
        <p:spPr>
          <a:ln/>
        </p:spPr>
        <p:txBody>
          <a:bodyPr/>
          <a:lstStyle>
            <a:lvl1pPr>
              <a:defRPr/>
            </a:lvl1pPr>
          </a:lstStyle>
          <a:p>
            <a:fld id="{AC19FB9A-7AC5-994F-8069-FDBC7CED43E7}" type="slidenum">
              <a:rPr lang="zh-CN" altLang="en-US"/>
              <a:pPr/>
              <a:t>‹#›</a:t>
            </a:fld>
            <a:endParaRPr lang="zh-CN" altLang="en-US"/>
          </a:p>
        </p:txBody>
      </p:sp>
    </p:spTree>
    <p:extLst>
      <p:ext uri="{BB962C8B-B14F-4D97-AF65-F5344CB8AC3E}">
        <p14:creationId xmlns:p14="http://schemas.microsoft.com/office/powerpoint/2010/main" val="1647413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3">
            <a:extLst>
              <a:ext uri="{FF2B5EF4-FFF2-40B4-BE49-F238E27FC236}">
                <a16:creationId xmlns:a16="http://schemas.microsoft.com/office/drawing/2014/main" id="{BD156CC6-6D34-2D43-8A0C-389E81494529}"/>
              </a:ext>
            </a:extLst>
          </p:cNvPr>
          <p:cNvSpPr>
            <a:spLocks noGrp="1"/>
          </p:cNvSpPr>
          <p:nvPr>
            <p:ph type="dt" sz="half" idx="10"/>
          </p:nvPr>
        </p:nvSpPr>
        <p:spPr>
          <a:ln/>
        </p:spPr>
        <p:txBody>
          <a:bodyPr/>
          <a:lstStyle>
            <a:lvl1pPr>
              <a:defRPr/>
            </a:lvl1pPr>
          </a:lstStyle>
          <a:p>
            <a:fld id="{BB962C8B-B14F-4D97-AF65-F5344CB8AC3E}" type="datetime1">
              <a:rPr lang="zh-CN" altLang="en-US"/>
              <a:pPr/>
              <a:t>2018/7/16</a:t>
            </a:fld>
            <a:endParaRPr lang="zh-CN" altLang="en-US"/>
          </a:p>
        </p:txBody>
      </p:sp>
      <p:sp>
        <p:nvSpPr>
          <p:cNvPr id="6" name="页脚占位符 4">
            <a:extLst>
              <a:ext uri="{FF2B5EF4-FFF2-40B4-BE49-F238E27FC236}">
                <a16:creationId xmlns:a16="http://schemas.microsoft.com/office/drawing/2014/main" id="{BF64D23A-ECDB-D74F-901D-8BA8463830D1}"/>
              </a:ext>
            </a:extLst>
          </p:cNvPr>
          <p:cNvSpPr>
            <a:spLocks noGrp="1"/>
          </p:cNvSpPr>
          <p:nvPr>
            <p:ph type="ftr" sz="quarter" idx="11"/>
          </p:nvPr>
        </p:nvSpPr>
        <p:spPr>
          <a:ln/>
        </p:spPr>
        <p:txBody>
          <a:bodyPr/>
          <a:lstStyle>
            <a:lvl1pPr>
              <a:defRPr/>
            </a:lvl1pPr>
          </a:lstStyle>
          <a:p>
            <a:endParaRPr/>
          </a:p>
        </p:txBody>
      </p:sp>
      <p:sp>
        <p:nvSpPr>
          <p:cNvPr id="7" name="灯片编号占位符 5">
            <a:extLst>
              <a:ext uri="{FF2B5EF4-FFF2-40B4-BE49-F238E27FC236}">
                <a16:creationId xmlns:a16="http://schemas.microsoft.com/office/drawing/2014/main" id="{BD85950C-D634-804F-AF96-43AC71FA4F73}"/>
              </a:ext>
            </a:extLst>
          </p:cNvPr>
          <p:cNvSpPr>
            <a:spLocks noGrp="1"/>
          </p:cNvSpPr>
          <p:nvPr>
            <p:ph type="sldNum" sz="quarter" idx="12"/>
          </p:nvPr>
        </p:nvSpPr>
        <p:spPr>
          <a:ln/>
        </p:spPr>
        <p:txBody>
          <a:bodyPr/>
          <a:lstStyle>
            <a:lvl1pPr>
              <a:defRPr/>
            </a:lvl1pPr>
          </a:lstStyle>
          <a:p>
            <a:fld id="{3737DF59-2F89-9746-B3E0-1E4EDF25218E}" type="slidenum">
              <a:rPr lang="zh-CN" altLang="en-US"/>
              <a:pPr/>
              <a:t>‹#›</a:t>
            </a:fld>
            <a:endParaRPr lang="zh-CN" altLang="en-US"/>
          </a:p>
        </p:txBody>
      </p:sp>
    </p:spTree>
    <p:extLst>
      <p:ext uri="{BB962C8B-B14F-4D97-AF65-F5344CB8AC3E}">
        <p14:creationId xmlns:p14="http://schemas.microsoft.com/office/powerpoint/2010/main" val="2103867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a:extLst>
              <a:ext uri="{FF2B5EF4-FFF2-40B4-BE49-F238E27FC236}">
                <a16:creationId xmlns:a16="http://schemas.microsoft.com/office/drawing/2014/main" id="{096D12CF-8A25-0249-905D-CA65CAAF6851}"/>
              </a:ext>
            </a:extLst>
          </p:cNvPr>
          <p:cNvSpPr>
            <a:spLocks noGrp="1"/>
          </p:cNvSpPr>
          <p:nvPr>
            <p:ph type="dt" sz="half" idx="10"/>
          </p:nvPr>
        </p:nvSpPr>
        <p:spPr>
          <a:ln/>
        </p:spPr>
        <p:txBody>
          <a:bodyPr/>
          <a:lstStyle>
            <a:lvl1pPr>
              <a:defRPr/>
            </a:lvl1pPr>
          </a:lstStyle>
          <a:p>
            <a:fld id="{BB962C8B-B14F-4D97-AF65-F5344CB8AC3E}" type="datetime1">
              <a:rPr lang="zh-CN" altLang="en-US"/>
              <a:pPr/>
              <a:t>2018/7/16</a:t>
            </a:fld>
            <a:endParaRPr lang="zh-CN" altLang="en-US"/>
          </a:p>
        </p:txBody>
      </p:sp>
      <p:sp>
        <p:nvSpPr>
          <p:cNvPr id="8" name="页脚占位符 4">
            <a:extLst>
              <a:ext uri="{FF2B5EF4-FFF2-40B4-BE49-F238E27FC236}">
                <a16:creationId xmlns:a16="http://schemas.microsoft.com/office/drawing/2014/main" id="{6F02AAED-BD83-5045-867D-EB433ACCA40E}"/>
              </a:ext>
            </a:extLst>
          </p:cNvPr>
          <p:cNvSpPr>
            <a:spLocks noGrp="1"/>
          </p:cNvSpPr>
          <p:nvPr>
            <p:ph type="ftr" sz="quarter" idx="11"/>
          </p:nvPr>
        </p:nvSpPr>
        <p:spPr>
          <a:ln/>
        </p:spPr>
        <p:txBody>
          <a:bodyPr/>
          <a:lstStyle>
            <a:lvl1pPr>
              <a:defRPr/>
            </a:lvl1pPr>
          </a:lstStyle>
          <a:p>
            <a:endParaRPr/>
          </a:p>
        </p:txBody>
      </p:sp>
      <p:sp>
        <p:nvSpPr>
          <p:cNvPr id="9" name="灯片编号占位符 5">
            <a:extLst>
              <a:ext uri="{FF2B5EF4-FFF2-40B4-BE49-F238E27FC236}">
                <a16:creationId xmlns:a16="http://schemas.microsoft.com/office/drawing/2014/main" id="{CC5A0EBE-02D1-3C46-8F0B-5EEB4E375BA2}"/>
              </a:ext>
            </a:extLst>
          </p:cNvPr>
          <p:cNvSpPr>
            <a:spLocks noGrp="1"/>
          </p:cNvSpPr>
          <p:nvPr>
            <p:ph type="sldNum" sz="quarter" idx="12"/>
          </p:nvPr>
        </p:nvSpPr>
        <p:spPr>
          <a:ln/>
        </p:spPr>
        <p:txBody>
          <a:bodyPr/>
          <a:lstStyle>
            <a:lvl1pPr>
              <a:defRPr/>
            </a:lvl1pPr>
          </a:lstStyle>
          <a:p>
            <a:fld id="{65FF9CE3-942C-7B42-B72B-1A0E0F8A7B10}" type="slidenum">
              <a:rPr lang="zh-CN" altLang="en-US"/>
              <a:pPr/>
              <a:t>‹#›</a:t>
            </a:fld>
            <a:endParaRPr lang="zh-CN" altLang="en-US"/>
          </a:p>
        </p:txBody>
      </p:sp>
    </p:spTree>
    <p:extLst>
      <p:ext uri="{BB962C8B-B14F-4D97-AF65-F5344CB8AC3E}">
        <p14:creationId xmlns:p14="http://schemas.microsoft.com/office/powerpoint/2010/main" val="997677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a:extLst>
              <a:ext uri="{FF2B5EF4-FFF2-40B4-BE49-F238E27FC236}">
                <a16:creationId xmlns:a16="http://schemas.microsoft.com/office/drawing/2014/main" id="{DA793E96-9539-1444-83AB-B833932C8F77}"/>
              </a:ext>
            </a:extLst>
          </p:cNvPr>
          <p:cNvSpPr>
            <a:spLocks noGrp="1"/>
          </p:cNvSpPr>
          <p:nvPr>
            <p:ph type="dt" sz="half" idx="10"/>
          </p:nvPr>
        </p:nvSpPr>
        <p:spPr>
          <a:ln/>
        </p:spPr>
        <p:txBody>
          <a:bodyPr/>
          <a:lstStyle>
            <a:lvl1pPr>
              <a:defRPr/>
            </a:lvl1pPr>
          </a:lstStyle>
          <a:p>
            <a:fld id="{BB962C8B-B14F-4D97-AF65-F5344CB8AC3E}" type="datetime1">
              <a:rPr lang="zh-CN" altLang="en-US"/>
              <a:pPr/>
              <a:t>2018/7/16</a:t>
            </a:fld>
            <a:endParaRPr lang="zh-CN" altLang="en-US"/>
          </a:p>
        </p:txBody>
      </p:sp>
      <p:sp>
        <p:nvSpPr>
          <p:cNvPr id="4" name="页脚占位符 4">
            <a:extLst>
              <a:ext uri="{FF2B5EF4-FFF2-40B4-BE49-F238E27FC236}">
                <a16:creationId xmlns:a16="http://schemas.microsoft.com/office/drawing/2014/main" id="{93B45F7A-3A82-D046-84B7-838975AF6793}"/>
              </a:ext>
            </a:extLst>
          </p:cNvPr>
          <p:cNvSpPr>
            <a:spLocks noGrp="1"/>
          </p:cNvSpPr>
          <p:nvPr>
            <p:ph type="ftr" sz="quarter" idx="11"/>
          </p:nvPr>
        </p:nvSpPr>
        <p:spPr>
          <a:ln/>
        </p:spPr>
        <p:txBody>
          <a:bodyPr/>
          <a:lstStyle>
            <a:lvl1pPr>
              <a:defRPr/>
            </a:lvl1pPr>
          </a:lstStyle>
          <a:p>
            <a:endParaRPr/>
          </a:p>
        </p:txBody>
      </p:sp>
      <p:sp>
        <p:nvSpPr>
          <p:cNvPr id="5" name="灯片编号占位符 5">
            <a:extLst>
              <a:ext uri="{FF2B5EF4-FFF2-40B4-BE49-F238E27FC236}">
                <a16:creationId xmlns:a16="http://schemas.microsoft.com/office/drawing/2014/main" id="{194F1628-918C-6E45-8730-1FA4A6DF4294}"/>
              </a:ext>
            </a:extLst>
          </p:cNvPr>
          <p:cNvSpPr>
            <a:spLocks noGrp="1"/>
          </p:cNvSpPr>
          <p:nvPr>
            <p:ph type="sldNum" sz="quarter" idx="12"/>
          </p:nvPr>
        </p:nvSpPr>
        <p:spPr>
          <a:ln/>
        </p:spPr>
        <p:txBody>
          <a:bodyPr/>
          <a:lstStyle>
            <a:lvl1pPr>
              <a:defRPr/>
            </a:lvl1pPr>
          </a:lstStyle>
          <a:p>
            <a:fld id="{5A171B77-3C91-5049-8F53-CEB5ED2E096D}" type="slidenum">
              <a:rPr lang="zh-CN" altLang="en-US"/>
              <a:pPr/>
              <a:t>‹#›</a:t>
            </a:fld>
            <a:endParaRPr lang="zh-CN" altLang="en-US"/>
          </a:p>
        </p:txBody>
      </p:sp>
    </p:spTree>
    <p:extLst>
      <p:ext uri="{BB962C8B-B14F-4D97-AF65-F5344CB8AC3E}">
        <p14:creationId xmlns:p14="http://schemas.microsoft.com/office/powerpoint/2010/main" val="2151483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40A035F5-3532-4148-95A2-DA66003B53AD}"/>
              </a:ext>
            </a:extLst>
          </p:cNvPr>
          <p:cNvSpPr>
            <a:spLocks noGrp="1"/>
          </p:cNvSpPr>
          <p:nvPr>
            <p:ph type="dt" sz="half" idx="10"/>
          </p:nvPr>
        </p:nvSpPr>
        <p:spPr>
          <a:ln/>
        </p:spPr>
        <p:txBody>
          <a:bodyPr/>
          <a:lstStyle>
            <a:lvl1pPr>
              <a:defRPr/>
            </a:lvl1pPr>
          </a:lstStyle>
          <a:p>
            <a:fld id="{BB962C8B-B14F-4D97-AF65-F5344CB8AC3E}" type="datetime1">
              <a:rPr lang="zh-CN" altLang="en-US"/>
              <a:pPr/>
              <a:t>2018/7/16</a:t>
            </a:fld>
            <a:endParaRPr lang="zh-CN" altLang="en-US"/>
          </a:p>
        </p:txBody>
      </p:sp>
      <p:sp>
        <p:nvSpPr>
          <p:cNvPr id="3" name="页脚占位符 4">
            <a:extLst>
              <a:ext uri="{FF2B5EF4-FFF2-40B4-BE49-F238E27FC236}">
                <a16:creationId xmlns:a16="http://schemas.microsoft.com/office/drawing/2014/main" id="{6E757653-9A26-CD48-BB82-CE21A79DEDC1}"/>
              </a:ext>
            </a:extLst>
          </p:cNvPr>
          <p:cNvSpPr>
            <a:spLocks noGrp="1"/>
          </p:cNvSpPr>
          <p:nvPr>
            <p:ph type="ftr" sz="quarter" idx="11"/>
          </p:nvPr>
        </p:nvSpPr>
        <p:spPr>
          <a:ln/>
        </p:spPr>
        <p:txBody>
          <a:bodyPr/>
          <a:lstStyle>
            <a:lvl1pPr>
              <a:defRPr/>
            </a:lvl1pPr>
          </a:lstStyle>
          <a:p>
            <a:endParaRPr/>
          </a:p>
        </p:txBody>
      </p:sp>
      <p:sp>
        <p:nvSpPr>
          <p:cNvPr id="4" name="灯片编号占位符 5">
            <a:extLst>
              <a:ext uri="{FF2B5EF4-FFF2-40B4-BE49-F238E27FC236}">
                <a16:creationId xmlns:a16="http://schemas.microsoft.com/office/drawing/2014/main" id="{E664F1DD-CE80-4446-8868-549F744D30B1}"/>
              </a:ext>
            </a:extLst>
          </p:cNvPr>
          <p:cNvSpPr>
            <a:spLocks noGrp="1"/>
          </p:cNvSpPr>
          <p:nvPr>
            <p:ph type="sldNum" sz="quarter" idx="12"/>
          </p:nvPr>
        </p:nvSpPr>
        <p:spPr>
          <a:ln/>
        </p:spPr>
        <p:txBody>
          <a:bodyPr/>
          <a:lstStyle>
            <a:lvl1pPr>
              <a:defRPr/>
            </a:lvl1pPr>
          </a:lstStyle>
          <a:p>
            <a:fld id="{3E844E72-B484-BE49-B910-884BC9DE8B50}" type="slidenum">
              <a:rPr lang="zh-CN" altLang="en-US"/>
              <a:pPr/>
              <a:t>‹#›</a:t>
            </a:fld>
            <a:endParaRPr lang="zh-CN" altLang="en-US"/>
          </a:p>
        </p:txBody>
      </p:sp>
    </p:spTree>
    <p:extLst>
      <p:ext uri="{BB962C8B-B14F-4D97-AF65-F5344CB8AC3E}">
        <p14:creationId xmlns:p14="http://schemas.microsoft.com/office/powerpoint/2010/main" val="37440590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noProof="1"/>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F927BE7B-54CE-2943-A0F2-E9E0A5AF9576}"/>
              </a:ext>
            </a:extLst>
          </p:cNvPr>
          <p:cNvSpPr>
            <a:spLocks noGrp="1"/>
          </p:cNvSpPr>
          <p:nvPr>
            <p:ph type="dt" sz="half" idx="10"/>
          </p:nvPr>
        </p:nvSpPr>
        <p:spPr>
          <a:ln/>
        </p:spPr>
        <p:txBody>
          <a:bodyPr/>
          <a:lstStyle>
            <a:lvl1pPr>
              <a:defRPr/>
            </a:lvl1pPr>
          </a:lstStyle>
          <a:p>
            <a:fld id="{BB962C8B-B14F-4D97-AF65-F5344CB8AC3E}" type="datetime1">
              <a:rPr lang="zh-CN" altLang="en-US"/>
              <a:pPr/>
              <a:t>2018/7/16</a:t>
            </a:fld>
            <a:endParaRPr lang="zh-CN" altLang="en-US"/>
          </a:p>
        </p:txBody>
      </p:sp>
      <p:sp>
        <p:nvSpPr>
          <p:cNvPr id="6" name="页脚占位符 4">
            <a:extLst>
              <a:ext uri="{FF2B5EF4-FFF2-40B4-BE49-F238E27FC236}">
                <a16:creationId xmlns:a16="http://schemas.microsoft.com/office/drawing/2014/main" id="{145C8601-024B-1E48-93B8-623B81FF7B33}"/>
              </a:ext>
            </a:extLst>
          </p:cNvPr>
          <p:cNvSpPr>
            <a:spLocks noGrp="1"/>
          </p:cNvSpPr>
          <p:nvPr>
            <p:ph type="ftr" sz="quarter" idx="11"/>
          </p:nvPr>
        </p:nvSpPr>
        <p:spPr>
          <a:ln/>
        </p:spPr>
        <p:txBody>
          <a:bodyPr/>
          <a:lstStyle>
            <a:lvl1pPr>
              <a:defRPr/>
            </a:lvl1pPr>
          </a:lstStyle>
          <a:p>
            <a:endParaRPr/>
          </a:p>
        </p:txBody>
      </p:sp>
      <p:sp>
        <p:nvSpPr>
          <p:cNvPr id="7" name="灯片编号占位符 5">
            <a:extLst>
              <a:ext uri="{FF2B5EF4-FFF2-40B4-BE49-F238E27FC236}">
                <a16:creationId xmlns:a16="http://schemas.microsoft.com/office/drawing/2014/main" id="{183B7682-89B1-444E-A551-BB896B12E811}"/>
              </a:ext>
            </a:extLst>
          </p:cNvPr>
          <p:cNvSpPr>
            <a:spLocks noGrp="1"/>
          </p:cNvSpPr>
          <p:nvPr>
            <p:ph type="sldNum" sz="quarter" idx="12"/>
          </p:nvPr>
        </p:nvSpPr>
        <p:spPr>
          <a:ln/>
        </p:spPr>
        <p:txBody>
          <a:bodyPr/>
          <a:lstStyle>
            <a:lvl1pPr>
              <a:defRPr/>
            </a:lvl1pPr>
          </a:lstStyle>
          <a:p>
            <a:fld id="{87B9F086-73A4-DD48-9F62-BC0D6C94F413}" type="slidenum">
              <a:rPr lang="zh-CN" altLang="en-US"/>
              <a:pPr/>
              <a:t>‹#›</a:t>
            </a:fld>
            <a:endParaRPr lang="zh-CN" altLang="en-US"/>
          </a:p>
        </p:txBody>
      </p:sp>
    </p:spTree>
    <p:extLst>
      <p:ext uri="{BB962C8B-B14F-4D97-AF65-F5344CB8AC3E}">
        <p14:creationId xmlns:p14="http://schemas.microsoft.com/office/powerpoint/2010/main" val="2330882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noProof="1"/>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D80A73B7-C3C9-C747-98CD-2C7A7B2DFA0E}"/>
              </a:ext>
            </a:extLst>
          </p:cNvPr>
          <p:cNvSpPr>
            <a:spLocks noGrp="1"/>
          </p:cNvSpPr>
          <p:nvPr>
            <p:ph type="dt" sz="half" idx="10"/>
          </p:nvPr>
        </p:nvSpPr>
        <p:spPr>
          <a:ln/>
        </p:spPr>
        <p:txBody>
          <a:bodyPr/>
          <a:lstStyle>
            <a:lvl1pPr>
              <a:defRPr/>
            </a:lvl1pPr>
          </a:lstStyle>
          <a:p>
            <a:fld id="{BB962C8B-B14F-4D97-AF65-F5344CB8AC3E}" type="datetime1">
              <a:rPr lang="zh-CN" altLang="en-US"/>
              <a:pPr/>
              <a:t>2018/7/16</a:t>
            </a:fld>
            <a:endParaRPr lang="zh-CN" altLang="en-US"/>
          </a:p>
        </p:txBody>
      </p:sp>
      <p:sp>
        <p:nvSpPr>
          <p:cNvPr id="6" name="页脚占位符 4">
            <a:extLst>
              <a:ext uri="{FF2B5EF4-FFF2-40B4-BE49-F238E27FC236}">
                <a16:creationId xmlns:a16="http://schemas.microsoft.com/office/drawing/2014/main" id="{7CBB3DD7-17FC-F84F-80CA-A203B1080748}"/>
              </a:ext>
            </a:extLst>
          </p:cNvPr>
          <p:cNvSpPr>
            <a:spLocks noGrp="1"/>
          </p:cNvSpPr>
          <p:nvPr>
            <p:ph type="ftr" sz="quarter" idx="11"/>
          </p:nvPr>
        </p:nvSpPr>
        <p:spPr>
          <a:ln/>
        </p:spPr>
        <p:txBody>
          <a:bodyPr/>
          <a:lstStyle>
            <a:lvl1pPr>
              <a:defRPr/>
            </a:lvl1pPr>
          </a:lstStyle>
          <a:p>
            <a:endParaRPr/>
          </a:p>
        </p:txBody>
      </p:sp>
      <p:sp>
        <p:nvSpPr>
          <p:cNvPr id="7" name="灯片编号占位符 5">
            <a:extLst>
              <a:ext uri="{FF2B5EF4-FFF2-40B4-BE49-F238E27FC236}">
                <a16:creationId xmlns:a16="http://schemas.microsoft.com/office/drawing/2014/main" id="{0FAB8BE0-F978-364E-818F-D9AEC1AEAB15}"/>
              </a:ext>
            </a:extLst>
          </p:cNvPr>
          <p:cNvSpPr>
            <a:spLocks noGrp="1"/>
          </p:cNvSpPr>
          <p:nvPr>
            <p:ph type="sldNum" sz="quarter" idx="12"/>
          </p:nvPr>
        </p:nvSpPr>
        <p:spPr>
          <a:ln/>
        </p:spPr>
        <p:txBody>
          <a:bodyPr/>
          <a:lstStyle>
            <a:lvl1pPr>
              <a:defRPr/>
            </a:lvl1pPr>
          </a:lstStyle>
          <a:p>
            <a:fld id="{2D919E22-E949-DA42-8C84-71B46B3579B6}" type="slidenum">
              <a:rPr lang="zh-CN" altLang="en-US"/>
              <a:pPr/>
              <a:t>‹#›</a:t>
            </a:fld>
            <a:endParaRPr lang="zh-CN" altLang="en-US"/>
          </a:p>
        </p:txBody>
      </p:sp>
    </p:spTree>
    <p:extLst>
      <p:ext uri="{BB962C8B-B14F-4D97-AF65-F5344CB8AC3E}">
        <p14:creationId xmlns:p14="http://schemas.microsoft.com/office/powerpoint/2010/main" val="1433172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595959"/>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EB667B1C-7D88-0243-AAF2-413111CB76F4}"/>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sym typeface="Calibri Light" panose="020F0302020204030204" pitchFamily="34" charset="0"/>
              </a:rPr>
              <a:t>单击此处编辑母版标题样式</a:t>
            </a:r>
          </a:p>
        </p:txBody>
      </p:sp>
      <p:sp>
        <p:nvSpPr>
          <p:cNvPr id="1027" name="文本占位符 2">
            <a:extLst>
              <a:ext uri="{FF2B5EF4-FFF2-40B4-BE49-F238E27FC236}">
                <a16:creationId xmlns:a16="http://schemas.microsoft.com/office/drawing/2014/main" id="{43D5EB53-DAD4-3745-8947-1B02AEB3D5FB}"/>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sym typeface="Calibri" panose="020F0502020204030204" pitchFamily="34" charset="0"/>
              </a:rPr>
              <a:t>单击此处编辑母版文本样式</a:t>
            </a:r>
          </a:p>
          <a:p>
            <a:pPr lvl="1"/>
            <a:r>
              <a:rPr lang="zh-CN" altLang="en-US">
                <a:sym typeface="Calibri" panose="020F0502020204030204" pitchFamily="34" charset="0"/>
              </a:rPr>
              <a:t>第二级</a:t>
            </a:r>
          </a:p>
          <a:p>
            <a:pPr lvl="2"/>
            <a:r>
              <a:rPr lang="zh-CN" altLang="en-US">
                <a:sym typeface="Calibri" panose="020F0502020204030204" pitchFamily="34" charset="0"/>
              </a:rPr>
              <a:t>第三级</a:t>
            </a:r>
          </a:p>
          <a:p>
            <a:pPr lvl="3"/>
            <a:r>
              <a:rPr lang="zh-CN" altLang="en-US">
                <a:sym typeface="Calibri" panose="020F0502020204030204" pitchFamily="34" charset="0"/>
              </a:rPr>
              <a:t>第四级</a:t>
            </a:r>
          </a:p>
          <a:p>
            <a:pPr lvl="4"/>
            <a:r>
              <a:rPr lang="zh-CN" altLang="en-US">
                <a:sym typeface="Calibri" panose="020F0502020204030204" pitchFamily="34" charset="0"/>
              </a:rPr>
              <a:t>第五级</a:t>
            </a:r>
          </a:p>
        </p:txBody>
      </p:sp>
      <p:sp>
        <p:nvSpPr>
          <p:cNvPr id="1028" name="日期占位符 3">
            <a:extLst>
              <a:ext uri="{FF2B5EF4-FFF2-40B4-BE49-F238E27FC236}">
                <a16:creationId xmlns:a16="http://schemas.microsoft.com/office/drawing/2014/main" id="{C71E14E5-00A0-444F-A2C5-515682DC04A3}"/>
              </a:ext>
            </a:extLst>
          </p:cNvPr>
          <p:cNvSpPr>
            <a:spLocks noGrp="1"/>
          </p:cNvSpPr>
          <p:nvPr>
            <p:ph type="dt" sz="half" idx="2"/>
          </p:nvPr>
        </p:nvSpPr>
        <p:spPr>
          <a:xfrm>
            <a:off x="838200" y="6356350"/>
            <a:ext cx="2743200" cy="365125"/>
          </a:xfrm>
          <a:prstGeom prst="rect">
            <a:avLst/>
          </a:prstGeom>
          <a:noFill/>
          <a:ln w="9525">
            <a:noFill/>
          </a:ln>
        </p:spPr>
        <p:txBody>
          <a:bodyPr vert="horz" anchor="ctr"/>
          <a:lstStyle>
            <a:lvl1pPr algn="l">
              <a:defRPr sz="1200" noProof="1" dirty="0">
                <a:solidFill>
                  <a:srgbClr val="898989"/>
                </a:solidFill>
                <a:ea typeface="宋体" panose="02010600030101010101" pitchFamily="2" charset="-122"/>
              </a:defRPr>
            </a:lvl1pPr>
          </a:lstStyle>
          <a:p>
            <a:fld id="{BB962C8B-B14F-4D97-AF65-F5344CB8AC3E}" type="datetime1">
              <a:rPr lang="zh-CN" altLang="en-US"/>
              <a:pPr/>
              <a:t>2018/7/16</a:t>
            </a:fld>
            <a:endParaRPr lang="zh-CN" altLang="en-US"/>
          </a:p>
        </p:txBody>
      </p:sp>
      <p:sp>
        <p:nvSpPr>
          <p:cNvPr id="1029" name="页脚占位符 4">
            <a:extLst>
              <a:ext uri="{FF2B5EF4-FFF2-40B4-BE49-F238E27FC236}">
                <a16:creationId xmlns:a16="http://schemas.microsoft.com/office/drawing/2014/main" id="{2DA343A9-87D9-D949-AFEB-658A90821BC0}"/>
              </a:ext>
            </a:extLst>
          </p:cNvPr>
          <p:cNvSpPr>
            <a:spLocks noGrp="1"/>
          </p:cNvSpPr>
          <p:nvPr>
            <p:ph type="ftr" sz="quarter" idx="3"/>
          </p:nvPr>
        </p:nvSpPr>
        <p:spPr>
          <a:xfrm>
            <a:off x="4038600" y="6356350"/>
            <a:ext cx="4114800" cy="365125"/>
          </a:xfrm>
          <a:prstGeom prst="rect">
            <a:avLst/>
          </a:prstGeom>
          <a:noFill/>
          <a:ln w="9525">
            <a:noFill/>
          </a:ln>
        </p:spPr>
        <p:txBody>
          <a:bodyPr vert="horz" anchor="ctr"/>
          <a:lstStyle>
            <a:lvl1pPr algn="ctr">
              <a:defRPr sz="1200">
                <a:solidFill>
                  <a:srgbClr val="898989"/>
                </a:solidFill>
                <a:ea typeface="宋体" panose="02010600030101010101" pitchFamily="2" charset="-122"/>
              </a:defRPr>
            </a:lvl1pPr>
          </a:lstStyle>
          <a:p>
            <a:endParaRPr/>
          </a:p>
        </p:txBody>
      </p:sp>
      <p:sp>
        <p:nvSpPr>
          <p:cNvPr id="1030" name="灯片编号占位符 5">
            <a:extLst>
              <a:ext uri="{FF2B5EF4-FFF2-40B4-BE49-F238E27FC236}">
                <a16:creationId xmlns:a16="http://schemas.microsoft.com/office/drawing/2014/main" id="{C1982648-4F68-1947-BB28-4981602CB4F9}"/>
              </a:ext>
            </a:extLst>
          </p:cNvPr>
          <p:cNvSpPr>
            <a:spLocks noGrp="1"/>
          </p:cNvSpPr>
          <p:nvPr>
            <p:ph type="sldNum" sz="quarter" idx="4"/>
          </p:nvPr>
        </p:nvSpPr>
        <p:spPr>
          <a:xfrm>
            <a:off x="8610600" y="6356350"/>
            <a:ext cx="2743200" cy="365125"/>
          </a:xfrm>
          <a:prstGeom prst="rect">
            <a:avLst/>
          </a:prstGeom>
          <a:noFill/>
          <a:ln w="9525">
            <a:noFill/>
          </a:ln>
        </p:spPr>
        <p:txBody>
          <a:bodyPr vert="horz" anchor="ctr"/>
          <a:lstStyle>
            <a:lvl1pPr algn="r">
              <a:defRPr sz="1200" noProof="1" dirty="0">
                <a:solidFill>
                  <a:srgbClr val="898989"/>
                </a:solidFill>
                <a:ea typeface="宋体" panose="02010600030101010101" pitchFamily="2" charset="-122"/>
              </a:defRPr>
            </a:lvl1pPr>
          </a:lstStyle>
          <a:p>
            <a:fld id="{120339BA-2A4F-3C4D-85F5-3A657B23D783}" type="slidenum">
              <a:rPr lang="zh-CN" altLang="en-US"/>
              <a:pPr/>
              <a:t>‹#›</a:t>
            </a:fld>
            <a:endParaRPr lang="zh-CN" altLang="en-US"/>
          </a:p>
        </p:txBody>
      </p:sp>
      <p:pic>
        <p:nvPicPr>
          <p:cNvPr id="1031" name="图片 7">
            <a:extLst>
              <a:ext uri="{FF2B5EF4-FFF2-40B4-BE49-F238E27FC236}">
                <a16:creationId xmlns:a16="http://schemas.microsoft.com/office/drawing/2014/main" id="{56B7B3D9-D66B-D04B-BAF6-A9A288080A6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2192000" cy="689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Lst>
  <p:txStyles>
    <p:titleStyle>
      <a:lvl1pPr marL="914400" indent="-914400" algn="l" rtl="0" fontAlgn="base">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lvl="1"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Calibri" panose="020F0502020204030204" charset="0"/>
          <a:ea typeface="宋体" panose="02010600030101010101" pitchFamily="2" charset="-122"/>
          <a:cs typeface="+mn-cs"/>
          <a:sym typeface="Calibri" panose="020F0502020204030204" pitchFamily="34" charset="0"/>
        </a:defRPr>
      </a:lvl2pPr>
      <a:lvl3pPr marL="1143000" lvl="2"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charset="0"/>
          <a:ea typeface="宋体" panose="02010600030101010101" pitchFamily="2" charset="-122"/>
          <a:cs typeface="+mn-cs"/>
          <a:sym typeface="Calibri" panose="020F0502020204030204" pitchFamily="34" charset="0"/>
        </a:defRPr>
      </a:lvl3pPr>
      <a:lvl4pPr marL="1600200" lvl="3"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Calibri" panose="020F0502020204030204" charset="0"/>
          <a:ea typeface="宋体" panose="02010600030101010101" pitchFamily="2" charset="-122"/>
          <a:cs typeface="+mn-cs"/>
          <a:sym typeface="Calibri" panose="020F0502020204030204" pitchFamily="34" charset="0"/>
        </a:defRPr>
      </a:lvl4pPr>
      <a:lvl5pPr marL="2057400" lvl="4"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Calibri" panose="020F0502020204030204" charset="0"/>
          <a:ea typeface="宋体" panose="02010600030101010101" pitchFamily="2" charset="-122"/>
          <a:cs typeface="+mn-cs"/>
          <a:sym typeface="Calibri" panose="020F0502020204030204" pitchFamily="34" charset="0"/>
        </a:defRPr>
      </a:lvl5pPr>
      <a:lvl6pPr marL="2514600" lvl="5" indent="-228600" algn="l" defTabSz="914400" eaLnBrk="1" fontAlgn="base"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charset="0"/>
          <a:ea typeface="宋体" panose="02010600030101010101" pitchFamily="2" charset="-122"/>
          <a:cs typeface="+mn-cs"/>
          <a:sym typeface="Calibri" panose="020F0502020204030204" charset="0"/>
        </a:defRPr>
      </a:lvl6pPr>
      <a:lvl7pPr marL="2971800" lvl="6" indent="-228600" algn="l" defTabSz="914400" eaLnBrk="1" fontAlgn="base"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charset="0"/>
          <a:ea typeface="宋体" panose="02010600030101010101" pitchFamily="2" charset="-122"/>
          <a:cs typeface="+mn-cs"/>
          <a:sym typeface="Calibri" panose="020F0502020204030204" charset="0"/>
        </a:defRPr>
      </a:lvl7pPr>
      <a:lvl8pPr marL="3429000" lvl="7" indent="-228600" algn="l" defTabSz="914400" eaLnBrk="1" fontAlgn="base"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charset="0"/>
          <a:ea typeface="宋体" panose="02010600030101010101" pitchFamily="2" charset="-122"/>
          <a:cs typeface="+mn-cs"/>
          <a:sym typeface="Calibri" panose="020F0502020204030204" charset="0"/>
        </a:defRPr>
      </a:lvl8pPr>
      <a:lvl9pPr marL="3886200" lvl="8" indent="-228600" algn="l" defTabSz="914400" eaLnBrk="1" fontAlgn="base"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charset="0"/>
          <a:ea typeface="宋体" panose="02010600030101010101" pitchFamily="2" charset="-122"/>
          <a:cs typeface="+mn-cs"/>
          <a:sym typeface="Calibri" panose="020F0502020204030204" charset="0"/>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任意多边形 69">
            <a:extLst>
              <a:ext uri="{FF2B5EF4-FFF2-40B4-BE49-F238E27FC236}">
                <a16:creationId xmlns:a16="http://schemas.microsoft.com/office/drawing/2014/main" id="{680345A1-2449-0E40-9609-1B19499F4B86}"/>
              </a:ext>
            </a:extLst>
          </p:cNvPr>
          <p:cNvSpPr>
            <a:spLocks noChangeArrowheads="1"/>
          </p:cNvSpPr>
          <p:nvPr/>
        </p:nvSpPr>
        <p:spPr bwMode="auto">
          <a:xfrm>
            <a:off x="561975" y="5459413"/>
            <a:ext cx="1379538" cy="1436687"/>
          </a:xfrm>
          <a:custGeom>
            <a:avLst/>
            <a:gdLst>
              <a:gd name="T0" fmla="*/ 988221 w 1379382"/>
              <a:gd name="T1" fmla="*/ 0 h 1436917"/>
              <a:gd name="T2" fmla="*/ 1010406 w 1379382"/>
              <a:gd name="T3" fmla="*/ 15258 h 1436917"/>
              <a:gd name="T4" fmla="*/ 1238011 w 1379382"/>
              <a:gd name="T5" fmla="*/ 370872 h 1436917"/>
              <a:gd name="T6" fmla="*/ 1235427 w 1379382"/>
              <a:gd name="T7" fmla="*/ 372649 h 1436917"/>
              <a:gd name="T8" fmla="*/ 1289073 w 1379382"/>
              <a:gd name="T9" fmla="*/ 450653 h 1436917"/>
              <a:gd name="T10" fmla="*/ 1379382 w 1379382"/>
              <a:gd name="T11" fmla="*/ 591754 h 1436917"/>
              <a:gd name="T12" fmla="*/ 798132 w 1379382"/>
              <a:gd name="T13" fmla="*/ 1436917 h 1436917"/>
              <a:gd name="T14" fmla="*/ 0 w 1379382"/>
              <a:gd name="T15" fmla="*/ 1436917 h 1436917"/>
              <a:gd name="T16" fmla="*/ 988221 w 1379382"/>
              <a:gd name="T17" fmla="*/ 0 h 1436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29D9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074" name="任意多边形 68">
            <a:extLst>
              <a:ext uri="{FF2B5EF4-FFF2-40B4-BE49-F238E27FC236}">
                <a16:creationId xmlns:a16="http://schemas.microsoft.com/office/drawing/2014/main" id="{4F083C28-2CAB-9E46-8A0D-0080721AE336}"/>
              </a:ext>
            </a:extLst>
          </p:cNvPr>
          <p:cNvSpPr>
            <a:spLocks noChangeArrowheads="1"/>
          </p:cNvSpPr>
          <p:nvPr/>
        </p:nvSpPr>
        <p:spPr bwMode="auto">
          <a:xfrm>
            <a:off x="1949450" y="5459413"/>
            <a:ext cx="1377950" cy="1436687"/>
          </a:xfrm>
          <a:custGeom>
            <a:avLst/>
            <a:gdLst>
              <a:gd name="T0" fmla="*/ 389113 w 1377333"/>
              <a:gd name="T1" fmla="*/ 0 h 1436916"/>
              <a:gd name="T2" fmla="*/ 1377333 w 1377333"/>
              <a:gd name="T3" fmla="*/ 1436916 h 1436916"/>
              <a:gd name="T4" fmla="*/ 579200 w 1377333"/>
              <a:gd name="T5" fmla="*/ 1436916 h 1436916"/>
              <a:gd name="T6" fmla="*/ 0 w 1377333"/>
              <a:gd name="T7" fmla="*/ 594733 h 1436916"/>
              <a:gd name="T8" fmla="*/ 373996 w 1377333"/>
              <a:gd name="T9" fmla="*/ 10397 h 1436916"/>
              <a:gd name="T10" fmla="*/ 389113 w 1377333"/>
              <a:gd name="T11" fmla="*/ 0 h 1436916"/>
            </a:gdLst>
            <a:ahLst/>
            <a:cxnLst>
              <a:cxn ang="0">
                <a:pos x="T0" y="T1"/>
              </a:cxn>
              <a:cxn ang="0">
                <a:pos x="T2" y="T3"/>
              </a:cxn>
              <a:cxn ang="0">
                <a:pos x="T4" y="T5"/>
              </a:cxn>
              <a:cxn ang="0">
                <a:pos x="T6" y="T7"/>
              </a:cxn>
              <a:cxn ang="0">
                <a:pos x="T8" y="T9"/>
              </a:cxn>
              <a:cxn ang="0">
                <a:pos x="T10" y="T11"/>
              </a:cxn>
            </a:cxnLst>
            <a:rect l="0" t="0" r="r" b="b"/>
            <a:pathLst>
              <a:path w="1377333" h="1436916">
                <a:moveTo>
                  <a:pt x="389113" y="0"/>
                </a:moveTo>
                <a:lnTo>
                  <a:pt x="1377333" y="1436916"/>
                </a:lnTo>
                <a:lnTo>
                  <a:pt x="579200" y="1436916"/>
                </a:lnTo>
                <a:lnTo>
                  <a:pt x="0" y="594733"/>
                </a:lnTo>
                <a:lnTo>
                  <a:pt x="373996" y="10397"/>
                </a:lnTo>
                <a:lnTo>
                  <a:pt x="389113" y="0"/>
                </a:lnTo>
                <a:close/>
              </a:path>
            </a:pathLst>
          </a:custGeom>
          <a:solidFill>
            <a:srgbClr val="E29D9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075" name="任意多边形 818">
            <a:extLst>
              <a:ext uri="{FF2B5EF4-FFF2-40B4-BE49-F238E27FC236}">
                <a16:creationId xmlns:a16="http://schemas.microsoft.com/office/drawing/2014/main" id="{BA7CA2C8-244B-3B43-9C89-E8E38BD385E9}"/>
              </a:ext>
            </a:extLst>
          </p:cNvPr>
          <p:cNvSpPr>
            <a:spLocks noChangeArrowheads="1"/>
          </p:cNvSpPr>
          <p:nvPr/>
        </p:nvSpPr>
        <p:spPr bwMode="auto">
          <a:xfrm flipV="1">
            <a:off x="5465763" y="5122863"/>
            <a:ext cx="1608137" cy="1773237"/>
          </a:xfrm>
          <a:custGeom>
            <a:avLst/>
            <a:gdLst>
              <a:gd name="T0" fmla="*/ 1219285 w 1608398"/>
              <a:gd name="T1" fmla="*/ 1772896 h 1772896"/>
              <a:gd name="T2" fmla="*/ 1234402 w 1608398"/>
              <a:gd name="T3" fmla="*/ 1762499 h 1772896"/>
              <a:gd name="T4" fmla="*/ 1608398 w 1608398"/>
              <a:gd name="T5" fmla="*/ 1178163 h 1772896"/>
              <a:gd name="T6" fmla="*/ 798132 w 1608398"/>
              <a:gd name="T7" fmla="*/ 0 h 1772896"/>
              <a:gd name="T8" fmla="*/ 0 w 1608398"/>
              <a:gd name="T9" fmla="*/ 0 h 1772896"/>
              <a:gd name="T10" fmla="*/ 1219285 w 1608398"/>
              <a:gd name="T11" fmla="*/ 1772896 h 1772896"/>
            </a:gdLst>
            <a:ahLst/>
            <a:cxnLst>
              <a:cxn ang="0">
                <a:pos x="T0" y="T1"/>
              </a:cxn>
              <a:cxn ang="0">
                <a:pos x="T2" y="T3"/>
              </a:cxn>
              <a:cxn ang="0">
                <a:pos x="T4" y="T5"/>
              </a:cxn>
              <a:cxn ang="0">
                <a:pos x="T6" y="T7"/>
              </a:cxn>
              <a:cxn ang="0">
                <a:pos x="T8" y="T9"/>
              </a:cxn>
              <a:cxn ang="0">
                <a:pos x="T10" y="T11"/>
              </a:cxn>
            </a:cxnLst>
            <a:rect l="0" t="0"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29D9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076" name="任意多边形 823">
            <a:extLst>
              <a:ext uri="{FF2B5EF4-FFF2-40B4-BE49-F238E27FC236}">
                <a16:creationId xmlns:a16="http://schemas.microsoft.com/office/drawing/2014/main" id="{60C5EC58-813A-894F-82AB-65910521413C}"/>
              </a:ext>
            </a:extLst>
          </p:cNvPr>
          <p:cNvSpPr>
            <a:spLocks noChangeArrowheads="1"/>
          </p:cNvSpPr>
          <p:nvPr/>
        </p:nvSpPr>
        <p:spPr bwMode="auto">
          <a:xfrm flipH="1" flipV="1">
            <a:off x="4400550" y="4206875"/>
            <a:ext cx="2238375" cy="2689225"/>
          </a:xfrm>
          <a:custGeom>
            <a:avLst/>
            <a:gdLst>
              <a:gd name="T0" fmla="*/ 1850042 w 2239155"/>
              <a:gd name="T1" fmla="*/ 2690045 h 2690045"/>
              <a:gd name="T2" fmla="*/ 0 w 2239155"/>
              <a:gd name="T3" fmla="*/ 0 h 2690045"/>
              <a:gd name="T4" fmla="*/ 798132 w 2239155"/>
              <a:gd name="T5" fmla="*/ 0 h 2690045"/>
              <a:gd name="T6" fmla="*/ 2239155 w 2239155"/>
              <a:gd name="T7" fmla="*/ 2095312 h 2690045"/>
              <a:gd name="T8" fmla="*/ 1865159 w 2239155"/>
              <a:gd name="T9" fmla="*/ 2679648 h 2690045"/>
              <a:gd name="T10" fmla="*/ 1850042 w 2239155"/>
              <a:gd name="T11" fmla="*/ 2690045 h 2690045"/>
            </a:gdLst>
            <a:ahLst/>
            <a:cxnLst>
              <a:cxn ang="0">
                <a:pos x="T0" y="T1"/>
              </a:cxn>
              <a:cxn ang="0">
                <a:pos x="T2" y="T3"/>
              </a:cxn>
              <a:cxn ang="0">
                <a:pos x="T4" y="T5"/>
              </a:cxn>
              <a:cxn ang="0">
                <a:pos x="T6" y="T7"/>
              </a:cxn>
              <a:cxn ang="0">
                <a:pos x="T8" y="T9"/>
              </a:cxn>
              <a:cxn ang="0">
                <a:pos x="T10" y="T11"/>
              </a:cxn>
            </a:cxnLst>
            <a:rect l="0" t="0" r="r" b="b"/>
            <a:pathLst>
              <a:path w="2239155" h="2690045">
                <a:moveTo>
                  <a:pt x="1850042" y="2690045"/>
                </a:moveTo>
                <a:lnTo>
                  <a:pt x="0" y="0"/>
                </a:lnTo>
                <a:lnTo>
                  <a:pt x="798132" y="0"/>
                </a:lnTo>
                <a:lnTo>
                  <a:pt x="2239155" y="2095312"/>
                </a:lnTo>
                <a:lnTo>
                  <a:pt x="1865159" y="2679648"/>
                </a:lnTo>
                <a:lnTo>
                  <a:pt x="1850042" y="2690045"/>
                </a:lnTo>
                <a:close/>
              </a:path>
            </a:pathLst>
          </a:custGeom>
          <a:solidFill>
            <a:srgbClr val="F7D8A4"/>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077" name="任意多边形 519">
            <a:extLst>
              <a:ext uri="{FF2B5EF4-FFF2-40B4-BE49-F238E27FC236}">
                <a16:creationId xmlns:a16="http://schemas.microsoft.com/office/drawing/2014/main" id="{4DA975D8-31BD-3A43-B71A-E195B4903176}"/>
              </a:ext>
            </a:extLst>
          </p:cNvPr>
          <p:cNvSpPr>
            <a:spLocks noChangeArrowheads="1"/>
          </p:cNvSpPr>
          <p:nvPr/>
        </p:nvSpPr>
        <p:spPr bwMode="auto">
          <a:xfrm>
            <a:off x="10575925" y="286861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chemeClr val="accent1"/>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078" name="任意多边形 685">
            <a:extLst>
              <a:ext uri="{FF2B5EF4-FFF2-40B4-BE49-F238E27FC236}">
                <a16:creationId xmlns:a16="http://schemas.microsoft.com/office/drawing/2014/main" id="{8F231192-34DE-CE4F-B78C-FB7E73D75228}"/>
              </a:ext>
            </a:extLst>
          </p:cNvPr>
          <p:cNvSpPr>
            <a:spLocks noChangeArrowheads="1"/>
          </p:cNvSpPr>
          <p:nvPr/>
        </p:nvSpPr>
        <p:spPr bwMode="auto">
          <a:xfrm>
            <a:off x="9482138" y="0"/>
            <a:ext cx="1474787" cy="1577975"/>
          </a:xfrm>
          <a:custGeom>
            <a:avLst/>
            <a:gdLst>
              <a:gd name="T0" fmla="*/ 0 w 1474363"/>
              <a:gd name="T1" fmla="*/ 0 h 1578002"/>
              <a:gd name="T2" fmla="*/ 798133 w 1474363"/>
              <a:gd name="T3" fmla="*/ 0 h 1578002"/>
              <a:gd name="T4" fmla="*/ 1474363 w 1474363"/>
              <a:gd name="T5" fmla="*/ 983269 h 1578002"/>
              <a:gd name="T6" fmla="*/ 1100367 w 1474363"/>
              <a:gd name="T7" fmla="*/ 1567605 h 1578002"/>
              <a:gd name="T8" fmla="*/ 1085250 w 1474363"/>
              <a:gd name="T9" fmla="*/ 1578002 h 1578002"/>
              <a:gd name="T10" fmla="*/ 0 w 1474363"/>
              <a:gd name="T11" fmla="*/ 0 h 1578002"/>
            </a:gdLst>
            <a:ahLst/>
            <a:cxnLst>
              <a:cxn ang="0">
                <a:pos x="T0" y="T1"/>
              </a:cxn>
              <a:cxn ang="0">
                <a:pos x="T2" y="T3"/>
              </a:cxn>
              <a:cxn ang="0">
                <a:pos x="T4" y="T5"/>
              </a:cxn>
              <a:cxn ang="0">
                <a:pos x="T6" y="T7"/>
              </a:cxn>
              <a:cxn ang="0">
                <a:pos x="T8" y="T9"/>
              </a:cxn>
              <a:cxn ang="0">
                <a:pos x="T10" y="T11"/>
              </a:cxn>
            </a:cxnLst>
            <a:rect l="0" t="0" r="r" b="b"/>
            <a:pathLst>
              <a:path w="1474363" h="1578002">
                <a:moveTo>
                  <a:pt x="0" y="0"/>
                </a:moveTo>
                <a:lnTo>
                  <a:pt x="798133" y="0"/>
                </a:lnTo>
                <a:lnTo>
                  <a:pt x="1474363" y="983269"/>
                </a:lnTo>
                <a:lnTo>
                  <a:pt x="1100367" y="1567605"/>
                </a:lnTo>
                <a:lnTo>
                  <a:pt x="1085250" y="1578002"/>
                </a:lnTo>
                <a:lnTo>
                  <a:pt x="0" y="0"/>
                </a:lnTo>
                <a:close/>
              </a:path>
            </a:pathLst>
          </a:custGeom>
          <a:solidFill>
            <a:srgbClr val="9DBFB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079" name="任意多边形 83">
            <a:extLst>
              <a:ext uri="{FF2B5EF4-FFF2-40B4-BE49-F238E27FC236}">
                <a16:creationId xmlns:a16="http://schemas.microsoft.com/office/drawing/2014/main" id="{FCFA63AF-FB4D-CD4B-BEF2-840178BD5CAF}"/>
              </a:ext>
            </a:extLst>
          </p:cNvPr>
          <p:cNvSpPr>
            <a:spLocks noChangeArrowheads="1"/>
          </p:cNvSpPr>
          <p:nvPr/>
        </p:nvSpPr>
        <p:spPr bwMode="auto">
          <a:xfrm>
            <a:off x="10966450" y="0"/>
            <a:ext cx="1238250" cy="1577975"/>
          </a:xfrm>
          <a:custGeom>
            <a:avLst/>
            <a:gdLst>
              <a:gd name="T0" fmla="*/ 678279 w 1238362"/>
              <a:gd name="T1" fmla="*/ 0 h 1578002"/>
              <a:gd name="T2" fmla="*/ 1238362 w 1238362"/>
              <a:gd name="T3" fmla="*/ 0 h 1578002"/>
              <a:gd name="T4" fmla="*/ 1238362 w 1238362"/>
              <a:gd name="T5" fmla="*/ 346134 h 1578002"/>
              <a:gd name="T6" fmla="*/ 391161 w 1238362"/>
              <a:gd name="T7" fmla="*/ 1578002 h 1578002"/>
              <a:gd name="T8" fmla="*/ 368976 w 1238362"/>
              <a:gd name="T9" fmla="*/ 1562744 h 1578002"/>
              <a:gd name="T10" fmla="*/ 141371 w 1238362"/>
              <a:gd name="T11" fmla="*/ 1207130 h 1578002"/>
              <a:gd name="T12" fmla="*/ 143955 w 1238362"/>
              <a:gd name="T13" fmla="*/ 1205353 h 1578002"/>
              <a:gd name="T14" fmla="*/ 90309 w 1238362"/>
              <a:gd name="T15" fmla="*/ 1127349 h 1578002"/>
              <a:gd name="T16" fmla="*/ 0 w 1238362"/>
              <a:gd name="T17" fmla="*/ 986248 h 1578002"/>
              <a:gd name="T18" fmla="*/ 678279 w 1238362"/>
              <a:gd name="T19" fmla="*/ 0 h 1578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9DBFB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080" name="任意多边形 703">
            <a:extLst>
              <a:ext uri="{FF2B5EF4-FFF2-40B4-BE49-F238E27FC236}">
                <a16:creationId xmlns:a16="http://schemas.microsoft.com/office/drawing/2014/main" id="{2BDC0A38-78BD-5F4B-A668-456AF9ED4BEE}"/>
              </a:ext>
            </a:extLst>
          </p:cNvPr>
          <p:cNvSpPr>
            <a:spLocks noChangeArrowheads="1"/>
          </p:cNvSpPr>
          <p:nvPr/>
        </p:nvSpPr>
        <p:spPr bwMode="auto">
          <a:xfrm>
            <a:off x="11202988" y="1946275"/>
            <a:ext cx="798512" cy="1162050"/>
          </a:xfrm>
          <a:custGeom>
            <a:avLst/>
            <a:gdLst>
              <a:gd name="T0" fmla="*/ 399066 w 798132"/>
              <a:gd name="T1" fmla="*/ 0 h 1160519"/>
              <a:gd name="T2" fmla="*/ 798132 w 798132"/>
              <a:gd name="T3" fmla="*/ 580260 h 1160519"/>
              <a:gd name="T4" fmla="*/ 399066 w 798132"/>
              <a:gd name="T5" fmla="*/ 1160519 h 1160519"/>
              <a:gd name="T6" fmla="*/ 0 w 798132"/>
              <a:gd name="T7" fmla="*/ 580260 h 1160519"/>
              <a:gd name="T8" fmla="*/ 399066 w 798132"/>
              <a:gd name="T9" fmla="*/ 0 h 1160519"/>
            </a:gdLst>
            <a:ahLst/>
            <a:cxnLst>
              <a:cxn ang="0">
                <a:pos x="T0" y="T1"/>
              </a:cxn>
              <a:cxn ang="0">
                <a:pos x="T2" y="T3"/>
              </a:cxn>
              <a:cxn ang="0">
                <a:pos x="T4" y="T5"/>
              </a:cxn>
              <a:cxn ang="0">
                <a:pos x="T6" y="T7"/>
              </a:cxn>
              <a:cxn ang="0">
                <a:pos x="T8" y="T9"/>
              </a:cxn>
            </a:cxnLst>
            <a:rect l="0" t="0" r="r" b="b"/>
            <a:pathLst>
              <a:path w="798132" h="1160519">
                <a:moveTo>
                  <a:pt x="399066" y="0"/>
                </a:moveTo>
                <a:lnTo>
                  <a:pt x="798132" y="580260"/>
                </a:lnTo>
                <a:lnTo>
                  <a:pt x="399066" y="1160519"/>
                </a:lnTo>
                <a:lnTo>
                  <a:pt x="0" y="580260"/>
                </a:lnTo>
                <a:lnTo>
                  <a:pt x="399066" y="0"/>
                </a:lnTo>
                <a:close/>
              </a:path>
            </a:pathLst>
          </a:custGeom>
          <a:solidFill>
            <a:srgbClr val="E29D9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081" name="任意多边形 87">
            <a:extLst>
              <a:ext uri="{FF2B5EF4-FFF2-40B4-BE49-F238E27FC236}">
                <a16:creationId xmlns:a16="http://schemas.microsoft.com/office/drawing/2014/main" id="{C5B87D37-F839-5849-8B2B-19BACBDED881}"/>
              </a:ext>
            </a:extLst>
          </p:cNvPr>
          <p:cNvSpPr>
            <a:spLocks noChangeArrowheads="1"/>
          </p:cNvSpPr>
          <p:nvPr/>
        </p:nvSpPr>
        <p:spPr bwMode="auto">
          <a:xfrm>
            <a:off x="11601450" y="1071563"/>
            <a:ext cx="603250" cy="1455737"/>
          </a:xfrm>
          <a:custGeom>
            <a:avLst/>
            <a:gdLst>
              <a:gd name="T0" fmla="*/ 601946 w 601946"/>
              <a:gd name="T1" fmla="*/ 0 h 1455517"/>
              <a:gd name="T2" fmla="*/ 601946 w 601946"/>
              <a:gd name="T3" fmla="*/ 1160520 h 1455517"/>
              <a:gd name="T4" fmla="*/ 399066 w 601946"/>
              <a:gd name="T5" fmla="*/ 1455517 h 1455517"/>
              <a:gd name="T6" fmla="*/ 0 w 601946"/>
              <a:gd name="T7" fmla="*/ 875257 h 1455517"/>
              <a:gd name="T8" fmla="*/ 601946 w 601946"/>
              <a:gd name="T9" fmla="*/ 0 h 1455517"/>
            </a:gdLst>
            <a:ahLst/>
            <a:cxnLst>
              <a:cxn ang="0">
                <a:pos x="T0" y="T1"/>
              </a:cxn>
              <a:cxn ang="0">
                <a:pos x="T2" y="T3"/>
              </a:cxn>
              <a:cxn ang="0">
                <a:pos x="T4" y="T5"/>
              </a:cxn>
              <a:cxn ang="0">
                <a:pos x="T6" y="T7"/>
              </a:cxn>
              <a:cxn ang="0">
                <a:pos x="T8" y="T9"/>
              </a:cxn>
            </a:cxnLst>
            <a:rect l="0" t="0" r="r" b="b"/>
            <a:pathLst>
              <a:path w="601946" h="1455517">
                <a:moveTo>
                  <a:pt x="601946" y="0"/>
                </a:moveTo>
                <a:lnTo>
                  <a:pt x="601946" y="1160520"/>
                </a:lnTo>
                <a:lnTo>
                  <a:pt x="399066" y="1455517"/>
                </a:lnTo>
                <a:lnTo>
                  <a:pt x="0" y="875257"/>
                </a:lnTo>
                <a:lnTo>
                  <a:pt x="601946" y="0"/>
                </a:lnTo>
                <a:close/>
              </a:path>
            </a:pathLst>
          </a:custGeom>
          <a:solidFill>
            <a:srgbClr val="E29D9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082" name="任意多边形 699">
            <a:extLst>
              <a:ext uri="{FF2B5EF4-FFF2-40B4-BE49-F238E27FC236}">
                <a16:creationId xmlns:a16="http://schemas.microsoft.com/office/drawing/2014/main" id="{8D14E73A-51F3-C341-ACCF-AB95D4732422}"/>
              </a:ext>
            </a:extLst>
          </p:cNvPr>
          <p:cNvSpPr>
            <a:spLocks noChangeArrowheads="1"/>
          </p:cNvSpPr>
          <p:nvPr/>
        </p:nvSpPr>
        <p:spPr bwMode="auto">
          <a:xfrm>
            <a:off x="10966450" y="1590675"/>
            <a:ext cx="635000" cy="936625"/>
          </a:xfrm>
          <a:custGeom>
            <a:avLst/>
            <a:gdLst>
              <a:gd name="T0" fmla="*/ 391161 w 636416"/>
              <a:gd name="T1" fmla="*/ 0 h 936872"/>
              <a:gd name="T2" fmla="*/ 636416 w 636416"/>
              <a:gd name="T3" fmla="*/ 356612 h 936872"/>
              <a:gd name="T4" fmla="*/ 237350 w 636416"/>
              <a:gd name="T5" fmla="*/ 936872 h 936872"/>
              <a:gd name="T6" fmla="*/ 0 w 636416"/>
              <a:gd name="T7" fmla="*/ 591754 h 936872"/>
              <a:gd name="T8" fmla="*/ 90309 w 636416"/>
              <a:gd name="T9" fmla="*/ 450653 h 936872"/>
              <a:gd name="T10" fmla="*/ 143955 w 636416"/>
              <a:gd name="T11" fmla="*/ 372649 h 936872"/>
              <a:gd name="T12" fmla="*/ 141371 w 636416"/>
              <a:gd name="T13" fmla="*/ 370872 h 936872"/>
              <a:gd name="T14" fmla="*/ 368976 w 636416"/>
              <a:gd name="T15" fmla="*/ 15258 h 936872"/>
              <a:gd name="T16" fmla="*/ 391161 w 636416"/>
              <a:gd name="T17" fmla="*/ 0 h 936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F7D8A4"/>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083" name="任意多边形 698">
            <a:extLst>
              <a:ext uri="{FF2B5EF4-FFF2-40B4-BE49-F238E27FC236}">
                <a16:creationId xmlns:a16="http://schemas.microsoft.com/office/drawing/2014/main" id="{A5D17E44-C65F-B848-AF17-420508452C58}"/>
              </a:ext>
            </a:extLst>
          </p:cNvPr>
          <p:cNvSpPr>
            <a:spLocks noChangeArrowheads="1"/>
          </p:cNvSpPr>
          <p:nvPr/>
        </p:nvSpPr>
        <p:spPr bwMode="auto">
          <a:xfrm>
            <a:off x="10966450" y="2527300"/>
            <a:ext cx="635000" cy="936625"/>
          </a:xfrm>
          <a:custGeom>
            <a:avLst/>
            <a:gdLst>
              <a:gd name="T0" fmla="*/ 237350 w 636416"/>
              <a:gd name="T1" fmla="*/ 0 h 936871"/>
              <a:gd name="T2" fmla="*/ 636416 w 636416"/>
              <a:gd name="T3" fmla="*/ 580259 h 936871"/>
              <a:gd name="T4" fmla="*/ 391161 w 636416"/>
              <a:gd name="T5" fmla="*/ 936871 h 936871"/>
              <a:gd name="T6" fmla="*/ 368976 w 636416"/>
              <a:gd name="T7" fmla="*/ 921613 h 936871"/>
              <a:gd name="T8" fmla="*/ 141371 w 636416"/>
              <a:gd name="T9" fmla="*/ 565999 h 936871"/>
              <a:gd name="T10" fmla="*/ 143955 w 636416"/>
              <a:gd name="T11" fmla="*/ 564222 h 936871"/>
              <a:gd name="T12" fmla="*/ 90309 w 636416"/>
              <a:gd name="T13" fmla="*/ 486218 h 936871"/>
              <a:gd name="T14" fmla="*/ 0 w 636416"/>
              <a:gd name="T15" fmla="*/ 345117 h 936871"/>
              <a:gd name="T16" fmla="*/ 237350 w 636416"/>
              <a:gd name="T17" fmla="*/ 0 h 936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29D9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084" name="任意多边形 93">
            <a:extLst>
              <a:ext uri="{FF2B5EF4-FFF2-40B4-BE49-F238E27FC236}">
                <a16:creationId xmlns:a16="http://schemas.microsoft.com/office/drawing/2014/main" id="{BA299FA8-3BF6-654C-A39C-7AC704671574}"/>
              </a:ext>
            </a:extLst>
          </p:cNvPr>
          <p:cNvSpPr>
            <a:spLocks noChangeArrowheads="1"/>
          </p:cNvSpPr>
          <p:nvPr/>
        </p:nvSpPr>
        <p:spPr bwMode="auto">
          <a:xfrm>
            <a:off x="11601450" y="2527300"/>
            <a:ext cx="603250" cy="1455738"/>
          </a:xfrm>
          <a:custGeom>
            <a:avLst/>
            <a:gdLst>
              <a:gd name="T0" fmla="*/ 399066 w 601946"/>
              <a:gd name="T1" fmla="*/ 0 h 1455516"/>
              <a:gd name="T2" fmla="*/ 601946 w 601946"/>
              <a:gd name="T3" fmla="*/ 294997 h 1455516"/>
              <a:gd name="T4" fmla="*/ 601946 w 601946"/>
              <a:gd name="T5" fmla="*/ 1455516 h 1455516"/>
              <a:gd name="T6" fmla="*/ 0 w 601946"/>
              <a:gd name="T7" fmla="*/ 580259 h 1455516"/>
              <a:gd name="T8" fmla="*/ 399066 w 601946"/>
              <a:gd name="T9" fmla="*/ 0 h 1455516"/>
            </a:gdLst>
            <a:ahLst/>
            <a:cxnLst>
              <a:cxn ang="0">
                <a:pos x="T0" y="T1"/>
              </a:cxn>
              <a:cxn ang="0">
                <a:pos x="T2" y="T3"/>
              </a:cxn>
              <a:cxn ang="0">
                <a:pos x="T4" y="T5"/>
              </a:cxn>
              <a:cxn ang="0">
                <a:pos x="T6" y="T7"/>
              </a:cxn>
              <a:cxn ang="0">
                <a:pos x="T8" y="T9"/>
              </a:cxn>
            </a:cxnLst>
            <a:rect l="0" t="0" r="r" b="b"/>
            <a:pathLst>
              <a:path w="601946" h="1455516">
                <a:moveTo>
                  <a:pt x="399066" y="0"/>
                </a:moveTo>
                <a:lnTo>
                  <a:pt x="601946" y="294997"/>
                </a:lnTo>
                <a:lnTo>
                  <a:pt x="601946" y="1455516"/>
                </a:lnTo>
                <a:lnTo>
                  <a:pt x="0" y="580259"/>
                </a:lnTo>
                <a:lnTo>
                  <a:pt x="399066" y="0"/>
                </a:lnTo>
                <a:close/>
              </a:path>
            </a:pathLst>
          </a:custGeom>
          <a:solidFill>
            <a:srgbClr val="F7D8A4"/>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085" name="任意多边形 522">
            <a:extLst>
              <a:ext uri="{FF2B5EF4-FFF2-40B4-BE49-F238E27FC236}">
                <a16:creationId xmlns:a16="http://schemas.microsoft.com/office/drawing/2014/main" id="{9E4D6756-82E4-D54C-9011-F407B77823EA}"/>
              </a:ext>
            </a:extLst>
          </p:cNvPr>
          <p:cNvSpPr>
            <a:spLocks noChangeArrowheads="1"/>
          </p:cNvSpPr>
          <p:nvPr/>
        </p:nvSpPr>
        <p:spPr bwMode="auto">
          <a:xfrm>
            <a:off x="10575925" y="98266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F938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086" name="任意多边形 528">
            <a:extLst>
              <a:ext uri="{FF2B5EF4-FFF2-40B4-BE49-F238E27FC236}">
                <a16:creationId xmlns:a16="http://schemas.microsoft.com/office/drawing/2014/main" id="{30C6533A-F57A-4B43-B68D-55E502E6A824}"/>
              </a:ext>
            </a:extLst>
          </p:cNvPr>
          <p:cNvSpPr>
            <a:spLocks noChangeArrowheads="1"/>
          </p:cNvSpPr>
          <p:nvPr/>
        </p:nvSpPr>
        <p:spPr bwMode="auto">
          <a:xfrm flipV="1">
            <a:off x="10575925" y="1590675"/>
            <a:ext cx="768350" cy="593725"/>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chemeClr val="accent2"/>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087" name="椭圆 41">
            <a:extLst>
              <a:ext uri="{FF2B5EF4-FFF2-40B4-BE49-F238E27FC236}">
                <a16:creationId xmlns:a16="http://schemas.microsoft.com/office/drawing/2014/main" id="{E98DF350-3DED-4B42-89B4-EAEFC516EE80}"/>
              </a:ext>
            </a:extLst>
          </p:cNvPr>
          <p:cNvSpPr>
            <a:spLocks noChangeArrowheads="1"/>
          </p:cNvSpPr>
          <p:nvPr/>
        </p:nvSpPr>
        <p:spPr bwMode="auto">
          <a:xfrm flipV="1">
            <a:off x="500063" y="1958975"/>
            <a:ext cx="8896350" cy="50800"/>
          </a:xfrm>
          <a:prstGeom prst="ellipse">
            <a:avLst/>
          </a:prstGeom>
          <a:gradFill rotWithShape="1">
            <a:gsLst>
              <a:gs pos="0">
                <a:srgbClr val="000000"/>
              </a:gs>
              <a:gs pos="46999">
                <a:srgbClr val="000000"/>
              </a:gs>
              <a:gs pos="62000">
                <a:srgbClr val="FFFFFF"/>
              </a:gs>
              <a:gs pos="100000">
                <a:srgbClr val="FFFFFF"/>
              </a:gs>
            </a:gsLst>
            <a:path path="shape">
              <a:fillToRect l="50000" t="50000" r="50000" b="50000"/>
            </a:path>
          </a:gra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3F3F3F"/>
              </a:solidFill>
              <a:latin typeface="宋体" panose="02010600030101010101" pitchFamily="2" charset="-122"/>
              <a:sym typeface="宋体" panose="02010600030101010101" pitchFamily="2" charset="-122"/>
            </a:endParaRPr>
          </a:p>
        </p:txBody>
      </p:sp>
      <p:sp>
        <p:nvSpPr>
          <p:cNvPr id="3088" name="椭圆 44">
            <a:extLst>
              <a:ext uri="{FF2B5EF4-FFF2-40B4-BE49-F238E27FC236}">
                <a16:creationId xmlns:a16="http://schemas.microsoft.com/office/drawing/2014/main" id="{C85257C0-775A-AD4F-A081-845557493F67}"/>
              </a:ext>
            </a:extLst>
          </p:cNvPr>
          <p:cNvSpPr>
            <a:spLocks noChangeArrowheads="1"/>
          </p:cNvSpPr>
          <p:nvPr/>
        </p:nvSpPr>
        <p:spPr bwMode="auto">
          <a:xfrm flipV="1">
            <a:off x="500063" y="2797175"/>
            <a:ext cx="8896350" cy="50800"/>
          </a:xfrm>
          <a:prstGeom prst="ellipse">
            <a:avLst/>
          </a:prstGeom>
          <a:gradFill rotWithShape="1">
            <a:gsLst>
              <a:gs pos="0">
                <a:srgbClr val="000000"/>
              </a:gs>
              <a:gs pos="46999">
                <a:srgbClr val="000000"/>
              </a:gs>
              <a:gs pos="70000">
                <a:srgbClr val="FFFFFF"/>
              </a:gs>
              <a:gs pos="100000">
                <a:srgbClr val="FFFFFF"/>
              </a:gs>
            </a:gsLst>
            <a:path path="shape">
              <a:fillToRect l="50000" t="50000" r="50000" b="50000"/>
            </a:path>
          </a:gra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3F3F3F"/>
              </a:solidFill>
              <a:latin typeface="宋体" panose="02010600030101010101" pitchFamily="2" charset="-122"/>
              <a:sym typeface="宋体" panose="02010600030101010101" pitchFamily="2" charset="-122"/>
            </a:endParaRPr>
          </a:p>
        </p:txBody>
      </p:sp>
      <p:sp>
        <p:nvSpPr>
          <p:cNvPr id="3089" name="任意多边形 533">
            <a:extLst>
              <a:ext uri="{FF2B5EF4-FFF2-40B4-BE49-F238E27FC236}">
                <a16:creationId xmlns:a16="http://schemas.microsoft.com/office/drawing/2014/main" id="{ED916E47-6424-9742-9B30-E70853D76AB6}"/>
              </a:ext>
            </a:extLst>
          </p:cNvPr>
          <p:cNvSpPr>
            <a:spLocks noChangeArrowheads="1"/>
          </p:cNvSpPr>
          <p:nvPr/>
        </p:nvSpPr>
        <p:spPr bwMode="auto">
          <a:xfrm flipH="1" flipV="1">
            <a:off x="4013200" y="4206875"/>
            <a:ext cx="768350" cy="593725"/>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chemeClr val="accent2"/>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090" name="任意多边形 72">
            <a:extLst>
              <a:ext uri="{FF2B5EF4-FFF2-40B4-BE49-F238E27FC236}">
                <a16:creationId xmlns:a16="http://schemas.microsoft.com/office/drawing/2014/main" id="{77D47D04-605D-4E42-95D3-D09A97D94A47}"/>
              </a:ext>
            </a:extLst>
          </p:cNvPr>
          <p:cNvSpPr>
            <a:spLocks noChangeArrowheads="1"/>
          </p:cNvSpPr>
          <p:nvPr/>
        </p:nvSpPr>
        <p:spPr bwMode="auto">
          <a:xfrm>
            <a:off x="2147888" y="4225348"/>
            <a:ext cx="2243137" cy="2701925"/>
          </a:xfrm>
          <a:custGeom>
            <a:avLst/>
            <a:gdLst>
              <a:gd name="T0" fmla="*/ 296787 w 2243162"/>
              <a:gd name="T1" fmla="*/ 2270482 h 2702024"/>
              <a:gd name="T2" fmla="*/ 593574 w 2243162"/>
              <a:gd name="T3" fmla="*/ 2702024 h 2702024"/>
              <a:gd name="T4" fmla="*/ 0 w 2243162"/>
              <a:gd name="T5" fmla="*/ 2702024 h 2702024"/>
              <a:gd name="T6" fmla="*/ 1852001 w 2243162"/>
              <a:gd name="T7" fmla="*/ 0 h 2702024"/>
              <a:gd name="T8" fmla="*/ 1874186 w 2243162"/>
              <a:gd name="T9" fmla="*/ 15258 h 2702024"/>
              <a:gd name="T10" fmla="*/ 2101791 w 2243162"/>
              <a:gd name="T11" fmla="*/ 370872 h 2702024"/>
              <a:gd name="T12" fmla="*/ 2099207 w 2243162"/>
              <a:gd name="T13" fmla="*/ 372649 h 2702024"/>
              <a:gd name="T14" fmla="*/ 2152853 w 2243162"/>
              <a:gd name="T15" fmla="*/ 450653 h 2702024"/>
              <a:gd name="T16" fmla="*/ 2243162 w 2243162"/>
              <a:gd name="T17" fmla="*/ 591754 h 2702024"/>
              <a:gd name="T18" fmla="*/ 800090 w 2243162"/>
              <a:gd name="T19" fmla="*/ 2690045 h 2702024"/>
              <a:gd name="T20" fmla="*/ 591618 w 2243162"/>
              <a:gd name="T21" fmla="*/ 2690045 h 2702024"/>
              <a:gd name="T22" fmla="*/ 296788 w 2243162"/>
              <a:gd name="T23" fmla="*/ 2261349 h 270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3162" h="2702024">
                <a:moveTo>
                  <a:pt x="296787" y="2270482"/>
                </a:moveTo>
                <a:lnTo>
                  <a:pt x="593574" y="2702024"/>
                </a:lnTo>
                <a:lnTo>
                  <a:pt x="0" y="2702024"/>
                </a:lnTo>
                <a:close/>
                <a:moveTo>
                  <a:pt x="1852001" y="0"/>
                </a:moveTo>
                <a:lnTo>
                  <a:pt x="1874186" y="15258"/>
                </a:lnTo>
                <a:lnTo>
                  <a:pt x="2101791" y="370872"/>
                </a:lnTo>
                <a:lnTo>
                  <a:pt x="2099207" y="372649"/>
                </a:lnTo>
                <a:lnTo>
                  <a:pt x="2152853" y="450653"/>
                </a:lnTo>
                <a:lnTo>
                  <a:pt x="2243162" y="591754"/>
                </a:lnTo>
                <a:lnTo>
                  <a:pt x="800090" y="2690045"/>
                </a:lnTo>
                <a:lnTo>
                  <a:pt x="591618" y="2690045"/>
                </a:lnTo>
                <a:lnTo>
                  <a:pt x="296788" y="2261349"/>
                </a:lnTo>
                <a:close/>
              </a:path>
            </a:pathLst>
          </a:custGeom>
          <a:solidFill>
            <a:srgbClr val="F7D8A4"/>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091" name="任意多边形 61">
            <a:extLst>
              <a:ext uri="{FF2B5EF4-FFF2-40B4-BE49-F238E27FC236}">
                <a16:creationId xmlns:a16="http://schemas.microsoft.com/office/drawing/2014/main" id="{3D72F166-D305-B041-8D39-6A519DC10747}"/>
              </a:ext>
            </a:extLst>
          </p:cNvPr>
          <p:cNvSpPr>
            <a:spLocks noChangeArrowheads="1"/>
          </p:cNvSpPr>
          <p:nvPr/>
        </p:nvSpPr>
        <p:spPr bwMode="auto">
          <a:xfrm>
            <a:off x="-34925" y="4818063"/>
            <a:ext cx="1016000" cy="2052637"/>
          </a:xfrm>
          <a:custGeom>
            <a:avLst/>
            <a:gdLst>
              <a:gd name="T0" fmla="*/ 0 w 1017046"/>
              <a:gd name="T1" fmla="*/ 0 h 2052322"/>
              <a:gd name="T2" fmla="*/ 1017046 w 1017046"/>
              <a:gd name="T3" fmla="*/ 1478830 h 2052322"/>
              <a:gd name="T4" fmla="*/ 613325 w 1017046"/>
              <a:gd name="T5" fmla="*/ 2052322 h 2052322"/>
              <a:gd name="T6" fmla="*/ 0 w 1017046"/>
              <a:gd name="T7" fmla="*/ 1160520 h 2052322"/>
              <a:gd name="T8" fmla="*/ 0 w 1017046"/>
              <a:gd name="T9" fmla="*/ 0 h 2052322"/>
            </a:gdLst>
            <a:ahLst/>
            <a:cxnLst>
              <a:cxn ang="0">
                <a:pos x="T0" y="T1"/>
              </a:cxn>
              <a:cxn ang="0">
                <a:pos x="T2" y="T3"/>
              </a:cxn>
              <a:cxn ang="0">
                <a:pos x="T4" y="T5"/>
              </a:cxn>
              <a:cxn ang="0">
                <a:pos x="T6" y="T7"/>
              </a:cxn>
              <a:cxn ang="0">
                <a:pos x="T8" y="T9"/>
              </a:cxn>
            </a:cxnLst>
            <a:rect l="0" t="0" r="r" b="b"/>
            <a:pathLst>
              <a:path w="1017046" h="2052322">
                <a:moveTo>
                  <a:pt x="0" y="0"/>
                </a:moveTo>
                <a:lnTo>
                  <a:pt x="1017046" y="1478830"/>
                </a:lnTo>
                <a:lnTo>
                  <a:pt x="613325" y="2052322"/>
                </a:lnTo>
                <a:lnTo>
                  <a:pt x="0" y="1160520"/>
                </a:lnTo>
                <a:lnTo>
                  <a:pt x="0" y="0"/>
                </a:lnTo>
                <a:close/>
              </a:path>
            </a:pathLst>
          </a:custGeom>
          <a:solidFill>
            <a:srgbClr val="C0C8CB"/>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092" name="任意多边形 811">
            <a:extLst>
              <a:ext uri="{FF2B5EF4-FFF2-40B4-BE49-F238E27FC236}">
                <a16:creationId xmlns:a16="http://schemas.microsoft.com/office/drawing/2014/main" id="{8D8A8A93-97E4-DF4E-87ED-B3552D8F7F33}"/>
              </a:ext>
            </a:extLst>
          </p:cNvPr>
          <p:cNvSpPr>
            <a:spLocks noChangeArrowheads="1"/>
          </p:cNvSpPr>
          <p:nvPr/>
        </p:nvSpPr>
        <p:spPr bwMode="auto">
          <a:xfrm flipV="1">
            <a:off x="4397375" y="5881688"/>
            <a:ext cx="1089025" cy="1014412"/>
          </a:xfrm>
          <a:custGeom>
            <a:avLst/>
            <a:gdLst>
              <a:gd name="T0" fmla="*/ 391161 w 1088729"/>
              <a:gd name="T1" fmla="*/ 1014296 h 1014296"/>
              <a:gd name="T2" fmla="*/ 1088729 w 1088729"/>
              <a:gd name="T3" fmla="*/ 0 h 1014296"/>
              <a:gd name="T4" fmla="*/ 290598 w 1088729"/>
              <a:gd name="T5" fmla="*/ 0 h 1014296"/>
              <a:gd name="T6" fmla="*/ 0 w 1088729"/>
              <a:gd name="T7" fmla="*/ 422542 h 1014296"/>
              <a:gd name="T8" fmla="*/ 90309 w 1088729"/>
              <a:gd name="T9" fmla="*/ 563643 h 1014296"/>
              <a:gd name="T10" fmla="*/ 143955 w 1088729"/>
              <a:gd name="T11" fmla="*/ 641647 h 1014296"/>
              <a:gd name="T12" fmla="*/ 141371 w 1088729"/>
              <a:gd name="T13" fmla="*/ 643424 h 1014296"/>
              <a:gd name="T14" fmla="*/ 368976 w 1088729"/>
              <a:gd name="T15" fmla="*/ 999038 h 1014296"/>
              <a:gd name="T16" fmla="*/ 391161 w 1088729"/>
              <a:gd name="T17" fmla="*/ 1014296 h 1014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E29D9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093" name="任意多边形 637">
            <a:extLst>
              <a:ext uri="{FF2B5EF4-FFF2-40B4-BE49-F238E27FC236}">
                <a16:creationId xmlns:a16="http://schemas.microsoft.com/office/drawing/2014/main" id="{922BCCDE-DDB3-8B45-A0A7-C3A279749D91}"/>
              </a:ext>
            </a:extLst>
          </p:cNvPr>
          <p:cNvSpPr>
            <a:spLocks noChangeArrowheads="1"/>
          </p:cNvSpPr>
          <p:nvPr/>
        </p:nvSpPr>
        <p:spPr bwMode="auto">
          <a:xfrm flipV="1">
            <a:off x="4008438" y="5881688"/>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chemeClr val="accent1"/>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094" name="任意多边形 647">
            <a:extLst>
              <a:ext uri="{FF2B5EF4-FFF2-40B4-BE49-F238E27FC236}">
                <a16:creationId xmlns:a16="http://schemas.microsoft.com/office/drawing/2014/main" id="{52991CE9-0B5B-4D4E-8A1F-F5D646DEDE9F}"/>
              </a:ext>
            </a:extLst>
          </p:cNvPr>
          <p:cNvSpPr>
            <a:spLocks noChangeArrowheads="1"/>
          </p:cNvSpPr>
          <p:nvPr/>
        </p:nvSpPr>
        <p:spPr bwMode="auto">
          <a:xfrm flipV="1">
            <a:off x="6694488" y="512286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chemeClr val="accent1"/>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095" name="任意多边形 660">
            <a:extLst>
              <a:ext uri="{FF2B5EF4-FFF2-40B4-BE49-F238E27FC236}">
                <a16:creationId xmlns:a16="http://schemas.microsoft.com/office/drawing/2014/main" id="{342E4177-BC2A-AA4B-A2CB-72687FF6568D}"/>
              </a:ext>
            </a:extLst>
          </p:cNvPr>
          <p:cNvSpPr>
            <a:spLocks noChangeArrowheads="1"/>
          </p:cNvSpPr>
          <p:nvPr/>
        </p:nvSpPr>
        <p:spPr bwMode="auto">
          <a:xfrm flipV="1">
            <a:off x="10821988" y="5495925"/>
            <a:ext cx="768350" cy="593725"/>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97A6AB"/>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096" name="任意多边形 665">
            <a:extLst>
              <a:ext uri="{FF2B5EF4-FFF2-40B4-BE49-F238E27FC236}">
                <a16:creationId xmlns:a16="http://schemas.microsoft.com/office/drawing/2014/main" id="{35FA6183-9AE8-1449-A935-463ACAFBB956}"/>
              </a:ext>
            </a:extLst>
          </p:cNvPr>
          <p:cNvSpPr>
            <a:spLocks noChangeArrowheads="1"/>
          </p:cNvSpPr>
          <p:nvPr/>
        </p:nvSpPr>
        <p:spPr bwMode="auto">
          <a:xfrm>
            <a:off x="9861550" y="5495925"/>
            <a:ext cx="1341438" cy="1384300"/>
          </a:xfrm>
          <a:custGeom>
            <a:avLst/>
            <a:gdLst>
              <a:gd name="T0" fmla="*/ 952127 w 1341240"/>
              <a:gd name="T1" fmla="*/ 0 h 1384436"/>
              <a:gd name="T2" fmla="*/ 967244 w 1341240"/>
              <a:gd name="T3" fmla="*/ 10397 h 1384436"/>
              <a:gd name="T4" fmla="*/ 1341240 w 1341240"/>
              <a:gd name="T5" fmla="*/ 594733 h 1384436"/>
              <a:gd name="T6" fmla="*/ 798132 w 1341240"/>
              <a:gd name="T7" fmla="*/ 1384436 h 1384436"/>
              <a:gd name="T8" fmla="*/ 0 w 1341240"/>
              <a:gd name="T9" fmla="*/ 1384436 h 1384436"/>
              <a:gd name="T10" fmla="*/ 952127 w 1341240"/>
              <a:gd name="T11" fmla="*/ 0 h 1384436"/>
            </a:gdLst>
            <a:ahLst/>
            <a:cxnLst>
              <a:cxn ang="0">
                <a:pos x="T0" y="T1"/>
              </a:cxn>
              <a:cxn ang="0">
                <a:pos x="T2" y="T3"/>
              </a:cxn>
              <a:cxn ang="0">
                <a:pos x="T4" y="T5"/>
              </a:cxn>
              <a:cxn ang="0">
                <a:pos x="T6" y="T7"/>
              </a:cxn>
              <a:cxn ang="0">
                <a:pos x="T8" y="T9"/>
              </a:cxn>
              <a:cxn ang="0">
                <a:pos x="T10" y="T11"/>
              </a:cxn>
            </a:cxnLst>
            <a:rect l="0" t="0" r="r" b="b"/>
            <a:pathLst>
              <a:path w="1341240" h="1384436">
                <a:moveTo>
                  <a:pt x="952127" y="0"/>
                </a:moveTo>
                <a:lnTo>
                  <a:pt x="967244" y="10397"/>
                </a:lnTo>
                <a:lnTo>
                  <a:pt x="1341240" y="594733"/>
                </a:lnTo>
                <a:lnTo>
                  <a:pt x="798132" y="1384436"/>
                </a:lnTo>
                <a:lnTo>
                  <a:pt x="0" y="1384436"/>
                </a:lnTo>
                <a:lnTo>
                  <a:pt x="952127" y="0"/>
                </a:lnTo>
                <a:close/>
              </a:path>
            </a:pathLst>
          </a:custGeom>
          <a:solidFill>
            <a:srgbClr val="C0C8CB"/>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097" name="任意多边形 709">
            <a:extLst>
              <a:ext uri="{FF2B5EF4-FFF2-40B4-BE49-F238E27FC236}">
                <a16:creationId xmlns:a16="http://schemas.microsoft.com/office/drawing/2014/main" id="{9ACAD024-A97F-4842-A6CB-827EB36F00BA}"/>
              </a:ext>
            </a:extLst>
          </p:cNvPr>
          <p:cNvSpPr>
            <a:spLocks noChangeArrowheads="1"/>
          </p:cNvSpPr>
          <p:nvPr/>
        </p:nvSpPr>
        <p:spPr bwMode="auto">
          <a:xfrm>
            <a:off x="11212513" y="5495925"/>
            <a:ext cx="979487" cy="1384300"/>
          </a:xfrm>
          <a:custGeom>
            <a:avLst/>
            <a:gdLst>
              <a:gd name="T0" fmla="*/ 391161 w 980063"/>
              <a:gd name="T1" fmla="*/ 0 h 1384436"/>
              <a:gd name="T2" fmla="*/ 980063 w 980063"/>
              <a:gd name="T3" fmla="*/ 856291 h 1384436"/>
              <a:gd name="T4" fmla="*/ 980063 w 980063"/>
              <a:gd name="T5" fmla="*/ 1384436 h 1384436"/>
              <a:gd name="T6" fmla="*/ 545157 w 980063"/>
              <a:gd name="T7" fmla="*/ 1384436 h 1384436"/>
              <a:gd name="T8" fmla="*/ 0 w 980063"/>
              <a:gd name="T9" fmla="*/ 591754 h 1384436"/>
              <a:gd name="T10" fmla="*/ 90309 w 980063"/>
              <a:gd name="T11" fmla="*/ 450653 h 1384436"/>
              <a:gd name="T12" fmla="*/ 143955 w 980063"/>
              <a:gd name="T13" fmla="*/ 372649 h 1384436"/>
              <a:gd name="T14" fmla="*/ 141371 w 980063"/>
              <a:gd name="T15" fmla="*/ 370872 h 1384436"/>
              <a:gd name="T16" fmla="*/ 368976 w 980063"/>
              <a:gd name="T17" fmla="*/ 15258 h 1384436"/>
              <a:gd name="T18" fmla="*/ 391161 w 980063"/>
              <a:gd name="T19" fmla="*/ 0 h 1384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C0C8CB"/>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098" name="任意多边形 670">
            <a:extLst>
              <a:ext uri="{FF2B5EF4-FFF2-40B4-BE49-F238E27FC236}">
                <a16:creationId xmlns:a16="http://schemas.microsoft.com/office/drawing/2014/main" id="{DA3FA412-7B09-9741-97CF-842BAA72475F}"/>
              </a:ext>
            </a:extLst>
          </p:cNvPr>
          <p:cNvSpPr>
            <a:spLocks noChangeArrowheads="1"/>
          </p:cNvSpPr>
          <p:nvPr/>
        </p:nvSpPr>
        <p:spPr bwMode="auto">
          <a:xfrm flipV="1">
            <a:off x="9194800" y="550386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F938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099" name="任意多边形 75">
            <a:extLst>
              <a:ext uri="{FF2B5EF4-FFF2-40B4-BE49-F238E27FC236}">
                <a16:creationId xmlns:a16="http://schemas.microsoft.com/office/drawing/2014/main" id="{763153E7-C823-AB44-850D-1F9FAEBF0AED}"/>
              </a:ext>
            </a:extLst>
          </p:cNvPr>
          <p:cNvSpPr>
            <a:spLocks noChangeArrowheads="1"/>
          </p:cNvSpPr>
          <p:nvPr/>
        </p:nvSpPr>
        <p:spPr bwMode="auto">
          <a:xfrm>
            <a:off x="8221663" y="5503863"/>
            <a:ext cx="1354137" cy="1404937"/>
          </a:xfrm>
          <a:custGeom>
            <a:avLst/>
            <a:gdLst>
              <a:gd name="T0" fmla="*/ 966135 w 1355248"/>
              <a:gd name="T1" fmla="*/ 0 h 1404805"/>
              <a:gd name="T2" fmla="*/ 981252 w 1355248"/>
              <a:gd name="T3" fmla="*/ 10397 h 1404805"/>
              <a:gd name="T4" fmla="*/ 1355248 w 1355248"/>
              <a:gd name="T5" fmla="*/ 594733 h 1404805"/>
              <a:gd name="T6" fmla="*/ 798132 w 1355248"/>
              <a:gd name="T7" fmla="*/ 1404805 h 1404805"/>
              <a:gd name="T8" fmla="*/ 0 w 1355248"/>
              <a:gd name="T9" fmla="*/ 1404805 h 1404805"/>
              <a:gd name="T10" fmla="*/ 966135 w 1355248"/>
              <a:gd name="T11" fmla="*/ 0 h 1404805"/>
            </a:gdLst>
            <a:ahLst/>
            <a:cxnLst>
              <a:cxn ang="0">
                <a:pos x="T0" y="T1"/>
              </a:cxn>
              <a:cxn ang="0">
                <a:pos x="T2" y="T3"/>
              </a:cxn>
              <a:cxn ang="0">
                <a:pos x="T4" y="T5"/>
              </a:cxn>
              <a:cxn ang="0">
                <a:pos x="T6" y="T7"/>
              </a:cxn>
              <a:cxn ang="0">
                <a:pos x="T8" y="T9"/>
              </a:cxn>
              <a:cxn ang="0">
                <a:pos x="T10" y="T11"/>
              </a:cxn>
            </a:cxnLst>
            <a:rect l="0" t="0" r="r" b="b"/>
            <a:pathLst>
              <a:path w="1355248" h="1404805">
                <a:moveTo>
                  <a:pt x="966135" y="0"/>
                </a:moveTo>
                <a:lnTo>
                  <a:pt x="981252" y="10397"/>
                </a:lnTo>
                <a:lnTo>
                  <a:pt x="1355248" y="594733"/>
                </a:lnTo>
                <a:lnTo>
                  <a:pt x="798132" y="1404805"/>
                </a:lnTo>
                <a:lnTo>
                  <a:pt x="0" y="1404805"/>
                </a:lnTo>
                <a:lnTo>
                  <a:pt x="966135" y="0"/>
                </a:lnTo>
                <a:close/>
              </a:path>
            </a:pathLst>
          </a:custGeom>
          <a:solidFill>
            <a:srgbClr val="9DBFB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100" name="任意多边形 80">
            <a:extLst>
              <a:ext uri="{FF2B5EF4-FFF2-40B4-BE49-F238E27FC236}">
                <a16:creationId xmlns:a16="http://schemas.microsoft.com/office/drawing/2014/main" id="{E4EB848B-CD06-314F-9FB3-70DF5465019D}"/>
              </a:ext>
            </a:extLst>
          </p:cNvPr>
          <p:cNvSpPr>
            <a:spLocks noChangeArrowheads="1"/>
          </p:cNvSpPr>
          <p:nvPr/>
        </p:nvSpPr>
        <p:spPr bwMode="auto">
          <a:xfrm>
            <a:off x="9585325" y="5503863"/>
            <a:ext cx="1352550" cy="1397000"/>
          </a:xfrm>
          <a:custGeom>
            <a:avLst/>
            <a:gdLst>
              <a:gd name="T0" fmla="*/ 391161 w 1352191"/>
              <a:gd name="T1" fmla="*/ 0 h 1397381"/>
              <a:gd name="T2" fmla="*/ 1352191 w 1352191"/>
              <a:gd name="T3" fmla="*/ 1397381 h 1397381"/>
              <a:gd name="T4" fmla="*/ 554059 w 1352191"/>
              <a:gd name="T5" fmla="*/ 1397381 h 1397381"/>
              <a:gd name="T6" fmla="*/ 0 w 1352191"/>
              <a:gd name="T7" fmla="*/ 591754 h 1397381"/>
              <a:gd name="T8" fmla="*/ 90309 w 1352191"/>
              <a:gd name="T9" fmla="*/ 450653 h 1397381"/>
              <a:gd name="T10" fmla="*/ 143955 w 1352191"/>
              <a:gd name="T11" fmla="*/ 372649 h 1397381"/>
              <a:gd name="T12" fmla="*/ 141371 w 1352191"/>
              <a:gd name="T13" fmla="*/ 370872 h 1397381"/>
              <a:gd name="T14" fmla="*/ 368976 w 1352191"/>
              <a:gd name="T15" fmla="*/ 15258 h 1397381"/>
              <a:gd name="T16" fmla="*/ 391161 w 1352191"/>
              <a:gd name="T17" fmla="*/ 0 h 1397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9DBFB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101" name="任意多边形 788">
            <a:extLst>
              <a:ext uri="{FF2B5EF4-FFF2-40B4-BE49-F238E27FC236}">
                <a16:creationId xmlns:a16="http://schemas.microsoft.com/office/drawing/2014/main" id="{748AA6E3-EB36-384E-914D-1C8931F97E9D}"/>
              </a:ext>
            </a:extLst>
          </p:cNvPr>
          <p:cNvSpPr>
            <a:spLocks noChangeArrowheads="1"/>
          </p:cNvSpPr>
          <p:nvPr/>
        </p:nvSpPr>
        <p:spPr bwMode="auto">
          <a:xfrm flipV="1">
            <a:off x="3302000" y="5881688"/>
            <a:ext cx="1087438" cy="1014412"/>
          </a:xfrm>
          <a:custGeom>
            <a:avLst/>
            <a:gdLst>
              <a:gd name="T0" fmla="*/ 697568 w 1086681"/>
              <a:gd name="T1" fmla="*/ 1014296 h 1014296"/>
              <a:gd name="T2" fmla="*/ 712685 w 1086681"/>
              <a:gd name="T3" fmla="*/ 1003899 h 1014296"/>
              <a:gd name="T4" fmla="*/ 1086681 w 1086681"/>
              <a:gd name="T5" fmla="*/ 419563 h 1014296"/>
              <a:gd name="T6" fmla="*/ 798132 w 1086681"/>
              <a:gd name="T7" fmla="*/ 0 h 1014296"/>
              <a:gd name="T8" fmla="*/ 0 w 1086681"/>
              <a:gd name="T9" fmla="*/ 0 h 1014296"/>
              <a:gd name="T10" fmla="*/ 697568 w 1086681"/>
              <a:gd name="T11" fmla="*/ 1014296 h 1014296"/>
            </a:gdLst>
            <a:ahLst/>
            <a:cxnLst>
              <a:cxn ang="0">
                <a:pos x="T0" y="T1"/>
              </a:cxn>
              <a:cxn ang="0">
                <a:pos x="T2" y="T3"/>
              </a:cxn>
              <a:cxn ang="0">
                <a:pos x="T4" y="T5"/>
              </a:cxn>
              <a:cxn ang="0">
                <a:pos x="T6" y="T7"/>
              </a:cxn>
              <a:cxn ang="0">
                <a:pos x="T8" y="T9"/>
              </a:cxn>
              <a:cxn ang="0">
                <a:pos x="T10" y="T11"/>
              </a:cxn>
            </a:cxnLst>
            <a:rect l="0" t="0"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E29D9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102" name="矩形 712">
            <a:extLst>
              <a:ext uri="{FF2B5EF4-FFF2-40B4-BE49-F238E27FC236}">
                <a16:creationId xmlns:a16="http://schemas.microsoft.com/office/drawing/2014/main" id="{5C61483D-1A7D-7547-BD93-AA870F0C7482}"/>
              </a:ext>
            </a:extLst>
          </p:cNvPr>
          <p:cNvSpPr>
            <a:spLocks noChangeArrowheads="1"/>
          </p:cNvSpPr>
          <p:nvPr/>
        </p:nvSpPr>
        <p:spPr bwMode="auto">
          <a:xfrm>
            <a:off x="0" y="454025"/>
            <a:ext cx="687388" cy="463550"/>
          </a:xfrm>
          <a:prstGeom prst="rect">
            <a:avLst/>
          </a:prstGeom>
          <a:solidFill>
            <a:srgbClr val="3F3F3F"/>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103" name="TextBox 40">
            <a:extLst>
              <a:ext uri="{FF2B5EF4-FFF2-40B4-BE49-F238E27FC236}">
                <a16:creationId xmlns:a16="http://schemas.microsoft.com/office/drawing/2014/main" id="{2466A0E4-CCAE-CF41-90D8-5C8EA3DA896C}"/>
              </a:ext>
            </a:extLst>
          </p:cNvPr>
          <p:cNvSpPr>
            <a:spLocks noChangeArrowheads="1"/>
          </p:cNvSpPr>
          <p:nvPr/>
        </p:nvSpPr>
        <p:spPr bwMode="auto">
          <a:xfrm>
            <a:off x="831850" y="455613"/>
            <a:ext cx="38163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4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CG Project</a:t>
            </a:r>
          </a:p>
        </p:txBody>
      </p:sp>
      <p:sp>
        <p:nvSpPr>
          <p:cNvPr id="3104" name="直接连接符 714">
            <a:extLst>
              <a:ext uri="{FF2B5EF4-FFF2-40B4-BE49-F238E27FC236}">
                <a16:creationId xmlns:a16="http://schemas.microsoft.com/office/drawing/2014/main" id="{789D4D7B-16A6-324F-A840-DE5606E513CA}"/>
              </a:ext>
            </a:extLst>
          </p:cNvPr>
          <p:cNvSpPr>
            <a:spLocks noChangeShapeType="1"/>
          </p:cNvSpPr>
          <p:nvPr/>
        </p:nvSpPr>
        <p:spPr bwMode="auto">
          <a:xfrm>
            <a:off x="790575" y="452438"/>
            <a:ext cx="0" cy="465137"/>
          </a:xfrm>
          <a:prstGeom prst="line">
            <a:avLst/>
          </a:prstGeom>
          <a:noFill/>
          <a:ln w="19050">
            <a:solidFill>
              <a:srgbClr val="3F3F3F"/>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07" name="矩形 827">
            <a:extLst>
              <a:ext uri="{FF2B5EF4-FFF2-40B4-BE49-F238E27FC236}">
                <a16:creationId xmlns:a16="http://schemas.microsoft.com/office/drawing/2014/main" id="{5C1816C4-E6EC-3044-A6D2-DF45FEFE35BE}"/>
              </a:ext>
            </a:extLst>
          </p:cNvPr>
          <p:cNvSpPr>
            <a:spLocks noChangeArrowheads="1"/>
          </p:cNvSpPr>
          <p:nvPr/>
        </p:nvSpPr>
        <p:spPr bwMode="auto">
          <a:xfrm>
            <a:off x="841375" y="2170113"/>
            <a:ext cx="8212138"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800" b="1" dirty="0">
                <a:solidFill>
                  <a:srgbClr val="3F3F3F"/>
                </a:solidFill>
                <a:latin typeface="微软雅黑" panose="020B0503020204020204" pitchFamily="34" charset="-122"/>
                <a:ea typeface="微软雅黑" panose="020B0503020204020204" pitchFamily="34" charset="-122"/>
                <a:sym typeface="Times New Roman" panose="02020603050405020304" pitchFamily="18" charset="0"/>
              </a:rPr>
              <a:t>计算机图形学</a:t>
            </a:r>
            <a:endParaRPr lang="zh-CN" altLang="en-US" sz="3600" b="1" dirty="0">
              <a:solidFill>
                <a:srgbClr val="3F3F3F"/>
              </a:solidFill>
              <a:latin typeface="微软雅黑" panose="020B0503020204020204" pitchFamily="34" charset="-122"/>
              <a:ea typeface="微软雅黑" panose="020B0503020204020204" pitchFamily="34" charset="-122"/>
              <a:sym typeface="Times New Roman" panose="02020603050405020304" pitchFamily="18" charset="0"/>
            </a:endParaRPr>
          </a:p>
          <a:p>
            <a:pPr algn="ctr"/>
            <a:endParaRPr lang="zh-CN" altLang="en-US" sz="2800" b="1" dirty="0">
              <a:solidFill>
                <a:srgbClr val="3F3F3F"/>
              </a:solidFill>
              <a:latin typeface="微软雅黑" panose="020B0503020204020204" pitchFamily="34" charset="-122"/>
              <a:ea typeface="微软雅黑" panose="020B0503020204020204" pitchFamily="34" charset="-122"/>
              <a:sym typeface="Times New Roman" panose="02020603050405020304" pitchFamily="18" charset="0"/>
            </a:endParaRPr>
          </a:p>
          <a:p>
            <a:pPr algn="ctr"/>
            <a:r>
              <a:rPr lang="zh-CN" altLang="en-US" sz="4000" b="1" dirty="0">
                <a:solidFill>
                  <a:srgbClr val="3F3F3F"/>
                </a:solidFill>
                <a:latin typeface="微软雅黑" panose="020B0503020204020204" pitchFamily="34" charset="-122"/>
                <a:ea typeface="微软雅黑" panose="020B0503020204020204" pitchFamily="34" charset="-122"/>
                <a:sym typeface="Times New Roman" panose="02020603050405020304" pitchFamily="18" charset="0"/>
              </a:rPr>
              <a:t>项目展示</a:t>
            </a:r>
          </a:p>
        </p:txBody>
      </p:sp>
      <p:sp>
        <p:nvSpPr>
          <p:cNvPr id="3106" name="任意多边形 686">
            <a:extLst>
              <a:ext uri="{FF2B5EF4-FFF2-40B4-BE49-F238E27FC236}">
                <a16:creationId xmlns:a16="http://schemas.microsoft.com/office/drawing/2014/main" id="{A7FBBC70-DBDE-DC44-8F90-C29545D1B038}"/>
              </a:ext>
            </a:extLst>
          </p:cNvPr>
          <p:cNvSpPr>
            <a:spLocks noChangeArrowheads="1"/>
          </p:cNvSpPr>
          <p:nvPr/>
        </p:nvSpPr>
        <p:spPr bwMode="auto">
          <a:xfrm>
            <a:off x="8185150" y="0"/>
            <a:ext cx="2771775" cy="3463925"/>
          </a:xfrm>
          <a:custGeom>
            <a:avLst/>
            <a:gdLst>
              <a:gd name="T0" fmla="*/ 0 w 2771399"/>
              <a:gd name="T1" fmla="*/ 0 h 3463952"/>
              <a:gd name="T2" fmla="*/ 798131 w 2771399"/>
              <a:gd name="T3" fmla="*/ 0 h 3463952"/>
              <a:gd name="T4" fmla="*/ 2771399 w 2771399"/>
              <a:gd name="T5" fmla="*/ 2869219 h 3463952"/>
              <a:gd name="T6" fmla="*/ 2397403 w 2771399"/>
              <a:gd name="T7" fmla="*/ 3453555 h 3463952"/>
              <a:gd name="T8" fmla="*/ 2382286 w 2771399"/>
              <a:gd name="T9" fmla="*/ 3463952 h 3463952"/>
              <a:gd name="T10" fmla="*/ 0 w 2771399"/>
              <a:gd name="T11" fmla="*/ 0 h 3463952"/>
            </a:gdLst>
            <a:ahLst/>
            <a:cxnLst>
              <a:cxn ang="0">
                <a:pos x="T0" y="T1"/>
              </a:cxn>
              <a:cxn ang="0">
                <a:pos x="T2" y="T3"/>
              </a:cxn>
              <a:cxn ang="0">
                <a:pos x="T4" y="T5"/>
              </a:cxn>
              <a:cxn ang="0">
                <a:pos x="T6" y="T7"/>
              </a:cxn>
              <a:cxn ang="0">
                <a:pos x="T8" y="T9"/>
              </a:cxn>
              <a:cxn ang="0">
                <a:pos x="T10" y="T11"/>
              </a:cxn>
            </a:cxnLst>
            <a:rect l="0" t="0" r="r" b="b"/>
            <a:pathLst>
              <a:path w="2771399" h="3463952">
                <a:moveTo>
                  <a:pt x="0" y="0"/>
                </a:moveTo>
                <a:lnTo>
                  <a:pt x="798131" y="0"/>
                </a:lnTo>
                <a:lnTo>
                  <a:pt x="2771399" y="2869219"/>
                </a:lnTo>
                <a:lnTo>
                  <a:pt x="2397403" y="3453555"/>
                </a:lnTo>
                <a:lnTo>
                  <a:pt x="2382286" y="3463952"/>
                </a:lnTo>
                <a:lnTo>
                  <a:pt x="0" y="0"/>
                </a:lnTo>
                <a:close/>
              </a:path>
            </a:pathLst>
          </a:custGeom>
          <a:solidFill>
            <a:srgbClr val="E29D9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 name="任意多边形 824">
            <a:extLst>
              <a:ext uri="{FF2B5EF4-FFF2-40B4-BE49-F238E27FC236}">
                <a16:creationId xmlns:a16="http://schemas.microsoft.com/office/drawing/2014/main" id="{20E93C69-1498-0C49-9E01-112AE764125D}"/>
              </a:ext>
            </a:extLst>
          </p:cNvPr>
          <p:cNvSpPr>
            <a:spLocks noChangeArrowheads="1"/>
          </p:cNvSpPr>
          <p:nvPr/>
        </p:nvSpPr>
        <p:spPr bwMode="auto">
          <a:xfrm flipH="1" flipV="1">
            <a:off x="6913563" y="1590675"/>
            <a:ext cx="4043362" cy="5305425"/>
          </a:xfrm>
          <a:custGeom>
            <a:avLst/>
            <a:gdLst>
              <a:gd name="T0" fmla="*/ 389113 w 4043737"/>
              <a:gd name="T1" fmla="*/ 5305892 h 5305892"/>
              <a:gd name="T2" fmla="*/ 373996 w 4043737"/>
              <a:gd name="T3" fmla="*/ 5295495 h 5305892"/>
              <a:gd name="T4" fmla="*/ 0 w 4043737"/>
              <a:gd name="T5" fmla="*/ 4711159 h 5305892"/>
              <a:gd name="T6" fmla="*/ 2281471 w 4043737"/>
              <a:gd name="T7" fmla="*/ 1393799 h 5305892"/>
              <a:gd name="T8" fmla="*/ 2285250 w 4043737"/>
              <a:gd name="T9" fmla="*/ 1396398 h 5305892"/>
              <a:gd name="T10" fmla="*/ 3245605 w 4043737"/>
              <a:gd name="T11" fmla="*/ 0 h 5305892"/>
              <a:gd name="T12" fmla="*/ 4043737 w 4043737"/>
              <a:gd name="T13" fmla="*/ 0 h 5305892"/>
              <a:gd name="T14" fmla="*/ 1810872 w 4043737"/>
              <a:gd name="T15" fmla="*/ 3246685 h 5305892"/>
              <a:gd name="T16" fmla="*/ 1807092 w 4043737"/>
              <a:gd name="T17" fmla="*/ 3244086 h 5305892"/>
              <a:gd name="T18" fmla="*/ 389113 w 4043737"/>
              <a:gd name="T19" fmla="*/ 5305892 h 5305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F7D8A4"/>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108" name="任意多边形 817">
            <a:extLst>
              <a:ext uri="{FF2B5EF4-FFF2-40B4-BE49-F238E27FC236}">
                <a16:creationId xmlns:a16="http://schemas.microsoft.com/office/drawing/2014/main" id="{25B857D9-BB1F-7545-AE2D-DDFAE3D0F9B0}"/>
              </a:ext>
            </a:extLst>
          </p:cNvPr>
          <p:cNvSpPr>
            <a:spLocks noChangeArrowheads="1"/>
          </p:cNvSpPr>
          <p:nvPr/>
        </p:nvSpPr>
        <p:spPr bwMode="auto">
          <a:xfrm flipV="1">
            <a:off x="7083425" y="5122863"/>
            <a:ext cx="1609725" cy="1773237"/>
          </a:xfrm>
          <a:custGeom>
            <a:avLst/>
            <a:gdLst>
              <a:gd name="T0" fmla="*/ 391161 w 1610447"/>
              <a:gd name="T1" fmla="*/ 1772896 h 1772896"/>
              <a:gd name="T2" fmla="*/ 1610447 w 1610447"/>
              <a:gd name="T3" fmla="*/ 0 h 1772896"/>
              <a:gd name="T4" fmla="*/ 812315 w 1610447"/>
              <a:gd name="T5" fmla="*/ 0 h 1772896"/>
              <a:gd name="T6" fmla="*/ 0 w 1610447"/>
              <a:gd name="T7" fmla="*/ 1181142 h 1772896"/>
              <a:gd name="T8" fmla="*/ 90309 w 1610447"/>
              <a:gd name="T9" fmla="*/ 1322243 h 1772896"/>
              <a:gd name="T10" fmla="*/ 143955 w 1610447"/>
              <a:gd name="T11" fmla="*/ 1400247 h 1772896"/>
              <a:gd name="T12" fmla="*/ 141371 w 1610447"/>
              <a:gd name="T13" fmla="*/ 1402024 h 1772896"/>
              <a:gd name="T14" fmla="*/ 368976 w 1610447"/>
              <a:gd name="T15" fmla="*/ 1757638 h 1772896"/>
              <a:gd name="T16" fmla="*/ 391161 w 1610447"/>
              <a:gd name="T17" fmla="*/ 1772896 h 1772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29D9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109" name="任意多边形 54">
            <a:extLst>
              <a:ext uri="{FF2B5EF4-FFF2-40B4-BE49-F238E27FC236}">
                <a16:creationId xmlns:a16="http://schemas.microsoft.com/office/drawing/2014/main" id="{B5CF2CD0-C048-9143-A527-14287CCCA018}"/>
              </a:ext>
            </a:extLst>
          </p:cNvPr>
          <p:cNvSpPr>
            <a:spLocks noChangeArrowheads="1"/>
          </p:cNvSpPr>
          <p:nvPr/>
        </p:nvSpPr>
        <p:spPr bwMode="auto">
          <a:xfrm flipH="1" flipV="1">
            <a:off x="1562100" y="545941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chemeClr val="accent1"/>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9" name="矩形 827">
            <a:extLst>
              <a:ext uri="{FF2B5EF4-FFF2-40B4-BE49-F238E27FC236}">
                <a16:creationId xmlns:a16="http://schemas.microsoft.com/office/drawing/2014/main" id="{1C7B6789-93CC-8C41-BFF2-B10A5CDF07F7}"/>
              </a:ext>
            </a:extLst>
          </p:cNvPr>
          <p:cNvSpPr>
            <a:spLocks noChangeArrowheads="1"/>
          </p:cNvSpPr>
          <p:nvPr/>
        </p:nvSpPr>
        <p:spPr bwMode="auto">
          <a:xfrm>
            <a:off x="981075" y="4101345"/>
            <a:ext cx="8212138"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800" dirty="0">
                <a:solidFill>
                  <a:srgbClr val="3F3F3F"/>
                </a:solidFill>
                <a:latin typeface="Microsoft YaHei Light" panose="020B0503020204020204" pitchFamily="34" charset="-122"/>
                <a:ea typeface="Microsoft YaHei Light" panose="020B0503020204020204" pitchFamily="34" charset="-122"/>
                <a:sym typeface="Times New Roman" panose="02020603050405020304" pitchFamily="18" charset="0"/>
              </a:rPr>
              <a:t>小组成员：</a:t>
            </a:r>
            <a:endParaRPr lang="en-US" altLang="zh-CN" sz="3600" b="1" dirty="0">
              <a:solidFill>
                <a:srgbClr val="3F3F3F"/>
              </a:solidFill>
              <a:latin typeface="微软雅黑" panose="020B0503020204020204" pitchFamily="34" charset="-122"/>
              <a:ea typeface="微软雅黑" panose="020B0503020204020204" pitchFamily="34" charset="-122"/>
              <a:sym typeface="Times New Roman" panose="02020603050405020304" pitchFamily="18" charset="0"/>
            </a:endParaRPr>
          </a:p>
          <a:p>
            <a:pPr algn="ctr"/>
            <a:r>
              <a:rPr lang="zh-CN" altLang="en-US" sz="2400" dirty="0">
                <a:solidFill>
                  <a:srgbClr val="3F3F3F"/>
                </a:solidFill>
                <a:latin typeface="Microsoft YaHei Light" panose="020B0503020204020204" pitchFamily="34" charset="-122"/>
                <a:ea typeface="Microsoft YaHei Light" panose="020B0503020204020204" pitchFamily="34" charset="-122"/>
                <a:sym typeface="Times New Roman" panose="02020603050405020304" pitchFamily="18" charset="0"/>
              </a:rPr>
              <a:t>张子扬</a:t>
            </a:r>
            <a:r>
              <a:rPr lang="zh-Hans" altLang="en-US" sz="2400" dirty="0">
                <a:solidFill>
                  <a:srgbClr val="3F3F3F"/>
                </a:solidFill>
                <a:latin typeface="Microsoft YaHei Light" panose="020B0503020204020204" pitchFamily="34" charset="-122"/>
                <a:ea typeface="Microsoft YaHei Light" panose="020B0503020204020204" pitchFamily="34" charset="-122"/>
                <a:sym typeface="Times New Roman" panose="02020603050405020304" pitchFamily="18" charset="0"/>
              </a:rPr>
              <a:t> </a:t>
            </a:r>
            <a:r>
              <a:rPr lang="zh-CN" altLang="en-US" sz="2400" dirty="0">
                <a:solidFill>
                  <a:srgbClr val="3F3F3F"/>
                </a:solidFill>
                <a:latin typeface="Microsoft YaHei Light" panose="020B0503020204020204" pitchFamily="34" charset="-122"/>
                <a:ea typeface="Microsoft YaHei Light" panose="020B0503020204020204" pitchFamily="34" charset="-122"/>
                <a:sym typeface="Times New Roman" panose="02020603050405020304" pitchFamily="18" charset="0"/>
              </a:rPr>
              <a:t>李啟明</a:t>
            </a:r>
            <a:r>
              <a:rPr lang="zh-Hans" altLang="en-US" sz="2400" dirty="0">
                <a:solidFill>
                  <a:srgbClr val="3F3F3F"/>
                </a:solidFill>
                <a:latin typeface="Microsoft YaHei Light" panose="020B0503020204020204" pitchFamily="34" charset="-122"/>
                <a:ea typeface="Microsoft YaHei Light" panose="020B0503020204020204" pitchFamily="34" charset="-122"/>
                <a:sym typeface="Times New Roman" panose="02020603050405020304" pitchFamily="18" charset="0"/>
              </a:rPr>
              <a:t> </a:t>
            </a:r>
            <a:r>
              <a:rPr lang="zh-CN" altLang="en-US" sz="2400" dirty="0">
                <a:solidFill>
                  <a:srgbClr val="3F3F3F"/>
                </a:solidFill>
                <a:latin typeface="Microsoft YaHei Light" panose="020B0503020204020204" pitchFamily="34" charset="-122"/>
                <a:ea typeface="Microsoft YaHei Light" panose="020B0503020204020204" pitchFamily="34" charset="-122"/>
                <a:sym typeface="Times New Roman" panose="02020603050405020304" pitchFamily="18" charset="0"/>
              </a:rPr>
              <a:t>邹伊宁</a:t>
            </a:r>
            <a:r>
              <a:rPr lang="zh-Hans" altLang="en-US" sz="2400" dirty="0">
                <a:solidFill>
                  <a:srgbClr val="3F3F3F"/>
                </a:solidFill>
                <a:latin typeface="Microsoft YaHei Light" panose="020B0503020204020204" pitchFamily="34" charset="-122"/>
                <a:ea typeface="Microsoft YaHei Light" panose="020B0503020204020204" pitchFamily="34" charset="-122"/>
                <a:sym typeface="Times New Roman" panose="02020603050405020304" pitchFamily="18" charset="0"/>
              </a:rPr>
              <a:t> </a:t>
            </a:r>
            <a:r>
              <a:rPr lang="zh-CN" altLang="en-US" sz="2400" dirty="0">
                <a:solidFill>
                  <a:srgbClr val="3F3F3F"/>
                </a:solidFill>
                <a:latin typeface="Microsoft YaHei Light" panose="020B0503020204020204" pitchFamily="34" charset="-122"/>
                <a:ea typeface="Microsoft YaHei Light" panose="020B0503020204020204" pitchFamily="34" charset="-122"/>
                <a:sym typeface="Times New Roman" panose="02020603050405020304" pitchFamily="18" charset="0"/>
              </a:rPr>
              <a:t>朱文豪</a:t>
            </a:r>
            <a:r>
              <a:rPr lang="zh-Hans" altLang="en-US" sz="2400" dirty="0">
                <a:solidFill>
                  <a:srgbClr val="3F3F3F"/>
                </a:solidFill>
                <a:latin typeface="Microsoft YaHei Light" panose="020B0503020204020204" pitchFamily="34" charset="-122"/>
                <a:ea typeface="Microsoft YaHei Light" panose="020B0503020204020204" pitchFamily="34" charset="-122"/>
                <a:sym typeface="Times New Roman" panose="02020603050405020304" pitchFamily="18" charset="0"/>
              </a:rPr>
              <a:t> </a:t>
            </a:r>
            <a:r>
              <a:rPr lang="zh-CN" altLang="en-US" sz="2400" dirty="0">
                <a:solidFill>
                  <a:srgbClr val="3F3F3F"/>
                </a:solidFill>
                <a:latin typeface="Microsoft YaHei Light" panose="020B0503020204020204" pitchFamily="34" charset="-122"/>
                <a:ea typeface="Microsoft YaHei Light" panose="020B0503020204020204" pitchFamily="34" charset="-122"/>
                <a:sym typeface="Times New Roman" panose="02020603050405020304" pitchFamily="18" charset="0"/>
              </a:rPr>
              <a:t>钟敏欣</a:t>
            </a:r>
            <a:endParaRPr lang="en-US" altLang="zh-CN" sz="2400" dirty="0">
              <a:solidFill>
                <a:srgbClr val="3F3F3F"/>
              </a:solidFill>
              <a:latin typeface="Microsoft YaHei Light" panose="020B0503020204020204" pitchFamily="34" charset="-122"/>
              <a:ea typeface="Microsoft YaHei Light" panose="020B0503020204020204" pitchFamily="34" charset="-122"/>
              <a:sym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20">
            <a:extLst>
              <a:ext uri="{FF2B5EF4-FFF2-40B4-BE49-F238E27FC236}">
                <a16:creationId xmlns:a16="http://schemas.microsoft.com/office/drawing/2014/main" id="{A8C40F86-59B2-4F53-AB7C-FD544ED43BB4}"/>
              </a:ext>
            </a:extLst>
          </p:cNvPr>
          <p:cNvSpPr>
            <a:spLocks noChangeArrowheads="1"/>
          </p:cNvSpPr>
          <p:nvPr/>
        </p:nvSpPr>
        <p:spPr bwMode="auto">
          <a:xfrm rot="10800000" flipV="1">
            <a:off x="238934" y="1524604"/>
            <a:ext cx="4710892" cy="3356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sz="2400" b="1" dirty="0">
                <a:latin typeface="幼圆" panose="02010509060101010101" pitchFamily="49" charset="-122"/>
                <a:ea typeface="幼圆" panose="02010509060101010101" pitchFamily="49" charset="-122"/>
              </a:rPr>
              <a:t>Display Text</a:t>
            </a:r>
            <a:r>
              <a:rPr lang="zh-CN" altLang="en-US" sz="2400" b="1" dirty="0">
                <a:solidFill>
                  <a:srgbClr val="0D0D0D"/>
                </a:solidFill>
                <a:latin typeface="幼圆" pitchFamily="1" charset="-122"/>
                <a:ea typeface="幼圆" pitchFamily="1" charset="-122"/>
                <a:sym typeface="Arial" panose="020B0604020202020204" pitchFamily="34" charset="0"/>
              </a:rPr>
              <a:t>：</a:t>
            </a:r>
            <a:endParaRPr lang="zh-CN" altLang="en-US" sz="2000" dirty="0">
              <a:solidFill>
                <a:srgbClr val="0D0D0D"/>
              </a:solidFill>
              <a:latin typeface="幼圆" pitchFamily="1" charset="-122"/>
              <a:ea typeface="幼圆" pitchFamily="1" charset="-122"/>
              <a:sym typeface="Arial" panose="020B0604020202020204" pitchFamily="34" charset="0"/>
            </a:endParaRPr>
          </a:p>
          <a:p>
            <a:pPr>
              <a:lnSpc>
                <a:spcPct val="150000"/>
              </a:lnSpc>
            </a:pPr>
            <a:r>
              <a:rPr lang="zh-CN" altLang="en-US" sz="2000" dirty="0">
                <a:solidFill>
                  <a:srgbClr val="0D0D0D"/>
                </a:solidFill>
                <a:latin typeface="幼圆" pitchFamily="1" charset="-122"/>
                <a:ea typeface="幼圆" pitchFamily="1" charset="-122"/>
                <a:sym typeface="Arial" panose="020B0604020202020204" pitchFamily="34" charset="0"/>
              </a:rPr>
              <a:t>我们读取并解析字体，生成字符纹路，然后将字符纹路绘制到</a:t>
            </a:r>
            <a:r>
              <a:rPr lang="en-US" altLang="zh-CN" sz="2000" dirty="0">
                <a:solidFill>
                  <a:srgbClr val="0D0D0D"/>
                </a:solidFill>
                <a:latin typeface="幼圆" pitchFamily="1" charset="-122"/>
                <a:ea typeface="幼圆" pitchFamily="1" charset="-122"/>
                <a:sym typeface="Arial" panose="020B0604020202020204" pitchFamily="34" charset="0"/>
              </a:rPr>
              <a:t>2D</a:t>
            </a:r>
            <a:r>
              <a:rPr lang="zh-CN" altLang="en-US" sz="2000" dirty="0">
                <a:solidFill>
                  <a:srgbClr val="0D0D0D"/>
                </a:solidFill>
                <a:latin typeface="幼圆" pitchFamily="1" charset="-122"/>
                <a:ea typeface="幼圆" pitchFamily="1" charset="-122"/>
                <a:sym typeface="Arial" panose="020B0604020202020204" pitchFamily="34" charset="0"/>
              </a:rPr>
              <a:t>四边形上，将四边形背景设置为透明，这样便能看到渲染出的字符。读取字体的方法有很多种，这里使用</a:t>
            </a:r>
            <a:r>
              <a:rPr lang="en-US" altLang="zh-CN" sz="2000" dirty="0" err="1">
                <a:solidFill>
                  <a:srgbClr val="0D0D0D"/>
                </a:solidFill>
                <a:latin typeface="幼圆" pitchFamily="1" charset="-122"/>
                <a:ea typeface="幼圆" pitchFamily="1" charset="-122"/>
                <a:sym typeface="Arial" panose="020B0604020202020204" pitchFamily="34" charset="0"/>
              </a:rPr>
              <a:t>FreeType</a:t>
            </a:r>
            <a:r>
              <a:rPr lang="zh-CN" altLang="en-US" sz="2000" dirty="0">
                <a:solidFill>
                  <a:srgbClr val="0D0D0D"/>
                </a:solidFill>
                <a:latin typeface="幼圆" pitchFamily="1" charset="-122"/>
                <a:ea typeface="幼圆" pitchFamily="1" charset="-122"/>
                <a:sym typeface="Arial" panose="020B0604020202020204" pitchFamily="34" charset="0"/>
              </a:rPr>
              <a:t>库加载字体并将字体渲染到位图，将位图作为纹理。</a:t>
            </a:r>
            <a:endParaRPr lang="zh-CN" altLang="en-US" dirty="0"/>
          </a:p>
        </p:txBody>
      </p:sp>
      <p:pic>
        <p:nvPicPr>
          <p:cNvPr id="6" name="图片 5">
            <a:extLst>
              <a:ext uri="{FF2B5EF4-FFF2-40B4-BE49-F238E27FC236}">
                <a16:creationId xmlns:a16="http://schemas.microsoft.com/office/drawing/2014/main" id="{75DD34AC-0CE2-437D-A2D9-AC045C1CCD5F}"/>
              </a:ext>
            </a:extLst>
          </p:cNvPr>
          <p:cNvPicPr>
            <a:picLocks noChangeAspect="1"/>
          </p:cNvPicPr>
          <p:nvPr/>
        </p:nvPicPr>
        <p:blipFill>
          <a:blip r:embed="rId2"/>
          <a:stretch>
            <a:fillRect/>
          </a:stretch>
        </p:blipFill>
        <p:spPr>
          <a:xfrm>
            <a:off x="4959062" y="330777"/>
            <a:ext cx="6356350" cy="595630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2707878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任意多边形 4">
            <a:extLst>
              <a:ext uri="{FF2B5EF4-FFF2-40B4-BE49-F238E27FC236}">
                <a16:creationId xmlns:a16="http://schemas.microsoft.com/office/drawing/2014/main" id="{3746FE5F-25DC-5C41-8A9D-42DDB1969B83}"/>
              </a:ext>
            </a:extLst>
          </p:cNvPr>
          <p:cNvSpPr>
            <a:spLocks noChangeArrowheads="1"/>
          </p:cNvSpPr>
          <p:nvPr/>
        </p:nvSpPr>
        <p:spPr bwMode="auto">
          <a:xfrm>
            <a:off x="561975" y="5459413"/>
            <a:ext cx="1379538" cy="1436687"/>
          </a:xfrm>
          <a:custGeom>
            <a:avLst/>
            <a:gdLst>
              <a:gd name="T0" fmla="*/ 988221 w 1379382"/>
              <a:gd name="T1" fmla="*/ 0 h 1436917"/>
              <a:gd name="T2" fmla="*/ 1010406 w 1379382"/>
              <a:gd name="T3" fmla="*/ 15258 h 1436917"/>
              <a:gd name="T4" fmla="*/ 1238011 w 1379382"/>
              <a:gd name="T5" fmla="*/ 370872 h 1436917"/>
              <a:gd name="T6" fmla="*/ 1235427 w 1379382"/>
              <a:gd name="T7" fmla="*/ 372649 h 1436917"/>
              <a:gd name="T8" fmla="*/ 1289073 w 1379382"/>
              <a:gd name="T9" fmla="*/ 450653 h 1436917"/>
              <a:gd name="T10" fmla="*/ 1379382 w 1379382"/>
              <a:gd name="T11" fmla="*/ 591754 h 1436917"/>
              <a:gd name="T12" fmla="*/ 798132 w 1379382"/>
              <a:gd name="T13" fmla="*/ 1436917 h 1436917"/>
              <a:gd name="T14" fmla="*/ 0 w 1379382"/>
              <a:gd name="T15" fmla="*/ 1436917 h 1436917"/>
              <a:gd name="T16" fmla="*/ 988221 w 1379382"/>
              <a:gd name="T17" fmla="*/ 0 h 1436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w="12700">
            <a:solidFill>
              <a:srgbClr val="EED9C6"/>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42" name="任意多边形 5">
            <a:extLst>
              <a:ext uri="{FF2B5EF4-FFF2-40B4-BE49-F238E27FC236}">
                <a16:creationId xmlns:a16="http://schemas.microsoft.com/office/drawing/2014/main" id="{53224CE0-1738-6542-B1D4-41A2C068CD49}"/>
              </a:ext>
            </a:extLst>
          </p:cNvPr>
          <p:cNvSpPr>
            <a:spLocks noChangeArrowheads="1"/>
          </p:cNvSpPr>
          <p:nvPr/>
        </p:nvSpPr>
        <p:spPr bwMode="auto">
          <a:xfrm>
            <a:off x="1949450" y="5459413"/>
            <a:ext cx="1377950" cy="1436687"/>
          </a:xfrm>
          <a:custGeom>
            <a:avLst/>
            <a:gdLst>
              <a:gd name="T0" fmla="*/ 389113 w 1377333"/>
              <a:gd name="T1" fmla="*/ 0 h 1436916"/>
              <a:gd name="T2" fmla="*/ 1377333 w 1377333"/>
              <a:gd name="T3" fmla="*/ 1436916 h 1436916"/>
              <a:gd name="T4" fmla="*/ 579200 w 1377333"/>
              <a:gd name="T5" fmla="*/ 1436916 h 1436916"/>
              <a:gd name="T6" fmla="*/ 0 w 1377333"/>
              <a:gd name="T7" fmla="*/ 594733 h 1436916"/>
              <a:gd name="T8" fmla="*/ 373996 w 1377333"/>
              <a:gd name="T9" fmla="*/ 10397 h 1436916"/>
              <a:gd name="T10" fmla="*/ 389113 w 1377333"/>
              <a:gd name="T11" fmla="*/ 0 h 1436916"/>
            </a:gdLst>
            <a:ahLst/>
            <a:cxnLst>
              <a:cxn ang="0">
                <a:pos x="T0" y="T1"/>
              </a:cxn>
              <a:cxn ang="0">
                <a:pos x="T2" y="T3"/>
              </a:cxn>
              <a:cxn ang="0">
                <a:pos x="T4" y="T5"/>
              </a:cxn>
              <a:cxn ang="0">
                <a:pos x="T6" y="T7"/>
              </a:cxn>
              <a:cxn ang="0">
                <a:pos x="T8" y="T9"/>
              </a:cxn>
              <a:cxn ang="0">
                <a:pos x="T10" y="T11"/>
              </a:cxn>
            </a:cxnLst>
            <a:rect l="0" t="0"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w="12700">
            <a:solidFill>
              <a:srgbClr val="F1DBCC"/>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43" name="任意多边形 6">
            <a:extLst>
              <a:ext uri="{FF2B5EF4-FFF2-40B4-BE49-F238E27FC236}">
                <a16:creationId xmlns:a16="http://schemas.microsoft.com/office/drawing/2014/main" id="{DE21E892-47F8-BC48-92C6-676834B20757}"/>
              </a:ext>
            </a:extLst>
          </p:cNvPr>
          <p:cNvSpPr>
            <a:spLocks noChangeArrowheads="1"/>
          </p:cNvSpPr>
          <p:nvPr/>
        </p:nvSpPr>
        <p:spPr bwMode="auto">
          <a:xfrm flipV="1">
            <a:off x="5465763" y="5122863"/>
            <a:ext cx="1608137" cy="1773237"/>
          </a:xfrm>
          <a:custGeom>
            <a:avLst/>
            <a:gdLst>
              <a:gd name="T0" fmla="*/ 1219285 w 1608398"/>
              <a:gd name="T1" fmla="*/ 1772896 h 1772896"/>
              <a:gd name="T2" fmla="*/ 1234402 w 1608398"/>
              <a:gd name="T3" fmla="*/ 1762499 h 1772896"/>
              <a:gd name="T4" fmla="*/ 1608398 w 1608398"/>
              <a:gd name="T5" fmla="*/ 1178163 h 1772896"/>
              <a:gd name="T6" fmla="*/ 798132 w 1608398"/>
              <a:gd name="T7" fmla="*/ 0 h 1772896"/>
              <a:gd name="T8" fmla="*/ 0 w 1608398"/>
              <a:gd name="T9" fmla="*/ 0 h 1772896"/>
              <a:gd name="T10" fmla="*/ 1219285 w 1608398"/>
              <a:gd name="T11" fmla="*/ 1772896 h 1772896"/>
            </a:gdLst>
            <a:ahLst/>
            <a:cxnLst>
              <a:cxn ang="0">
                <a:pos x="T0" y="T1"/>
              </a:cxn>
              <a:cxn ang="0">
                <a:pos x="T2" y="T3"/>
              </a:cxn>
              <a:cxn ang="0">
                <a:pos x="T4" y="T5"/>
              </a:cxn>
              <a:cxn ang="0">
                <a:pos x="T6" y="T7"/>
              </a:cxn>
              <a:cxn ang="0">
                <a:pos x="T8" y="T9"/>
              </a:cxn>
              <a:cxn ang="0">
                <a:pos x="T10" y="T11"/>
              </a:cxn>
            </a:cxnLst>
            <a:rect l="0" t="0"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w="12700">
            <a:solidFill>
              <a:srgbClr val="F1DBCC"/>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44" name="任意多边形 7">
            <a:extLst>
              <a:ext uri="{FF2B5EF4-FFF2-40B4-BE49-F238E27FC236}">
                <a16:creationId xmlns:a16="http://schemas.microsoft.com/office/drawing/2014/main" id="{278BF875-2548-4C4C-9181-18C2EB5778F2}"/>
              </a:ext>
            </a:extLst>
          </p:cNvPr>
          <p:cNvSpPr>
            <a:spLocks noChangeArrowheads="1"/>
          </p:cNvSpPr>
          <p:nvPr/>
        </p:nvSpPr>
        <p:spPr bwMode="auto">
          <a:xfrm>
            <a:off x="10575925" y="286861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8999"/>
            </a:srgbClr>
          </a:solidFill>
          <a:ln w="12700">
            <a:solidFill>
              <a:srgbClr val="DF9B83">
                <a:alpha val="48999"/>
              </a:srgbClr>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45" name="任意多边形 8">
            <a:extLst>
              <a:ext uri="{FF2B5EF4-FFF2-40B4-BE49-F238E27FC236}">
                <a16:creationId xmlns:a16="http://schemas.microsoft.com/office/drawing/2014/main" id="{85E1CCFE-C1ED-FD42-9EF4-C2B8737D0357}"/>
              </a:ext>
            </a:extLst>
          </p:cNvPr>
          <p:cNvSpPr>
            <a:spLocks noChangeArrowheads="1"/>
          </p:cNvSpPr>
          <p:nvPr/>
        </p:nvSpPr>
        <p:spPr bwMode="auto">
          <a:xfrm>
            <a:off x="9482138" y="0"/>
            <a:ext cx="1474787" cy="1577975"/>
          </a:xfrm>
          <a:custGeom>
            <a:avLst/>
            <a:gdLst>
              <a:gd name="T0" fmla="*/ 0 w 1474363"/>
              <a:gd name="T1" fmla="*/ 0 h 1578002"/>
              <a:gd name="T2" fmla="*/ 798133 w 1474363"/>
              <a:gd name="T3" fmla="*/ 0 h 1578002"/>
              <a:gd name="T4" fmla="*/ 1474363 w 1474363"/>
              <a:gd name="T5" fmla="*/ 983269 h 1578002"/>
              <a:gd name="T6" fmla="*/ 1100367 w 1474363"/>
              <a:gd name="T7" fmla="*/ 1567605 h 1578002"/>
              <a:gd name="T8" fmla="*/ 1085250 w 1474363"/>
              <a:gd name="T9" fmla="*/ 1578002 h 1578002"/>
              <a:gd name="T10" fmla="*/ 0 w 1474363"/>
              <a:gd name="T11" fmla="*/ 0 h 1578002"/>
            </a:gdLst>
            <a:ahLst/>
            <a:cxnLst>
              <a:cxn ang="0">
                <a:pos x="T0" y="T1"/>
              </a:cxn>
              <a:cxn ang="0">
                <a:pos x="T2" y="T3"/>
              </a:cxn>
              <a:cxn ang="0">
                <a:pos x="T4" y="T5"/>
              </a:cxn>
              <a:cxn ang="0">
                <a:pos x="T6" y="T7"/>
              </a:cxn>
              <a:cxn ang="0">
                <a:pos x="T8" y="T9"/>
              </a:cxn>
              <a:cxn ang="0">
                <a:pos x="T10" y="T11"/>
              </a:cxn>
            </a:cxnLst>
            <a:rect l="0" t="0"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w="12700">
            <a:solidFill>
              <a:srgbClr val="EFE3C2"/>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46" name="任意多边形 9">
            <a:extLst>
              <a:ext uri="{FF2B5EF4-FFF2-40B4-BE49-F238E27FC236}">
                <a16:creationId xmlns:a16="http://schemas.microsoft.com/office/drawing/2014/main" id="{4A05E830-2B2F-544E-9A77-E0270CF3A3CC}"/>
              </a:ext>
            </a:extLst>
          </p:cNvPr>
          <p:cNvSpPr>
            <a:spLocks noChangeArrowheads="1"/>
          </p:cNvSpPr>
          <p:nvPr/>
        </p:nvSpPr>
        <p:spPr bwMode="auto">
          <a:xfrm>
            <a:off x="10966450" y="0"/>
            <a:ext cx="1238250" cy="1577975"/>
          </a:xfrm>
          <a:custGeom>
            <a:avLst/>
            <a:gdLst>
              <a:gd name="T0" fmla="*/ 678279 w 1238362"/>
              <a:gd name="T1" fmla="*/ 0 h 1578002"/>
              <a:gd name="T2" fmla="*/ 1238362 w 1238362"/>
              <a:gd name="T3" fmla="*/ 0 h 1578002"/>
              <a:gd name="T4" fmla="*/ 1238362 w 1238362"/>
              <a:gd name="T5" fmla="*/ 346134 h 1578002"/>
              <a:gd name="T6" fmla="*/ 391161 w 1238362"/>
              <a:gd name="T7" fmla="*/ 1578002 h 1578002"/>
              <a:gd name="T8" fmla="*/ 368976 w 1238362"/>
              <a:gd name="T9" fmla="*/ 1562744 h 1578002"/>
              <a:gd name="T10" fmla="*/ 141371 w 1238362"/>
              <a:gd name="T11" fmla="*/ 1207130 h 1578002"/>
              <a:gd name="T12" fmla="*/ 143955 w 1238362"/>
              <a:gd name="T13" fmla="*/ 1205353 h 1578002"/>
              <a:gd name="T14" fmla="*/ 90309 w 1238362"/>
              <a:gd name="T15" fmla="*/ 1127349 h 1578002"/>
              <a:gd name="T16" fmla="*/ 0 w 1238362"/>
              <a:gd name="T17" fmla="*/ 986248 h 1578002"/>
              <a:gd name="T18" fmla="*/ 678279 w 1238362"/>
              <a:gd name="T19" fmla="*/ 0 h 1578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0000"/>
            </a:srgbClr>
          </a:solidFill>
          <a:ln w="12700">
            <a:solidFill>
              <a:srgbClr val="EEE6C8"/>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47" name="任意多边形 10">
            <a:extLst>
              <a:ext uri="{FF2B5EF4-FFF2-40B4-BE49-F238E27FC236}">
                <a16:creationId xmlns:a16="http://schemas.microsoft.com/office/drawing/2014/main" id="{C0E5E997-6958-B142-9BF9-CEE052DA6956}"/>
              </a:ext>
            </a:extLst>
          </p:cNvPr>
          <p:cNvSpPr>
            <a:spLocks noChangeArrowheads="1"/>
          </p:cNvSpPr>
          <p:nvPr/>
        </p:nvSpPr>
        <p:spPr bwMode="auto">
          <a:xfrm>
            <a:off x="11202988" y="1946275"/>
            <a:ext cx="798512" cy="1162050"/>
          </a:xfrm>
          <a:custGeom>
            <a:avLst/>
            <a:gdLst>
              <a:gd name="T0" fmla="*/ 399066 w 798132"/>
              <a:gd name="T1" fmla="*/ 0 h 1160519"/>
              <a:gd name="T2" fmla="*/ 798132 w 798132"/>
              <a:gd name="T3" fmla="*/ 580260 h 1160519"/>
              <a:gd name="T4" fmla="*/ 399066 w 798132"/>
              <a:gd name="T5" fmla="*/ 1160519 h 1160519"/>
              <a:gd name="T6" fmla="*/ 0 w 798132"/>
              <a:gd name="T7" fmla="*/ 580260 h 1160519"/>
              <a:gd name="T8" fmla="*/ 399066 w 798132"/>
              <a:gd name="T9" fmla="*/ 0 h 1160519"/>
            </a:gdLst>
            <a:ahLst/>
            <a:cxnLst>
              <a:cxn ang="0">
                <a:pos x="T0" y="T1"/>
              </a:cxn>
              <a:cxn ang="0">
                <a:pos x="T2" y="T3"/>
              </a:cxn>
              <a:cxn ang="0">
                <a:pos x="T4" y="T5"/>
              </a:cxn>
              <a:cxn ang="0">
                <a:pos x="T6" y="T7"/>
              </a:cxn>
              <a:cxn ang="0">
                <a:pos x="T8" y="T9"/>
              </a:cxn>
            </a:cxnLst>
            <a:rect l="0" t="0"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w="12700">
            <a:solidFill>
              <a:srgbClr val="EAD3BE"/>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48" name="任意多边形 11">
            <a:extLst>
              <a:ext uri="{FF2B5EF4-FFF2-40B4-BE49-F238E27FC236}">
                <a16:creationId xmlns:a16="http://schemas.microsoft.com/office/drawing/2014/main" id="{10264DDE-AF0A-C441-B6AA-479C0C8DDAEB}"/>
              </a:ext>
            </a:extLst>
          </p:cNvPr>
          <p:cNvSpPr>
            <a:spLocks noChangeArrowheads="1"/>
          </p:cNvSpPr>
          <p:nvPr/>
        </p:nvSpPr>
        <p:spPr bwMode="auto">
          <a:xfrm>
            <a:off x="11601450" y="1071563"/>
            <a:ext cx="603250" cy="1455737"/>
          </a:xfrm>
          <a:custGeom>
            <a:avLst/>
            <a:gdLst>
              <a:gd name="T0" fmla="*/ 601946 w 601946"/>
              <a:gd name="T1" fmla="*/ 0 h 1455517"/>
              <a:gd name="T2" fmla="*/ 601946 w 601946"/>
              <a:gd name="T3" fmla="*/ 1160520 h 1455517"/>
              <a:gd name="T4" fmla="*/ 399066 w 601946"/>
              <a:gd name="T5" fmla="*/ 1455517 h 1455517"/>
              <a:gd name="T6" fmla="*/ 0 w 601946"/>
              <a:gd name="T7" fmla="*/ 875257 h 1455517"/>
              <a:gd name="T8" fmla="*/ 601946 w 601946"/>
              <a:gd name="T9" fmla="*/ 0 h 1455517"/>
            </a:gdLst>
            <a:ahLst/>
            <a:cxnLst>
              <a:cxn ang="0">
                <a:pos x="T0" y="T1"/>
              </a:cxn>
              <a:cxn ang="0">
                <a:pos x="T2" y="T3"/>
              </a:cxn>
              <a:cxn ang="0">
                <a:pos x="T4" y="T5"/>
              </a:cxn>
              <a:cxn ang="0">
                <a:pos x="T6" y="T7"/>
              </a:cxn>
              <a:cxn ang="0">
                <a:pos x="T8" y="T9"/>
              </a:cxn>
            </a:cxnLst>
            <a:rect l="0" t="0" r="r" b="b"/>
            <a:pathLst>
              <a:path w="601946" h="1455517">
                <a:moveTo>
                  <a:pt x="601946" y="0"/>
                </a:moveTo>
                <a:lnTo>
                  <a:pt x="601946" y="1160520"/>
                </a:lnTo>
                <a:lnTo>
                  <a:pt x="399066" y="1455517"/>
                </a:lnTo>
                <a:lnTo>
                  <a:pt x="0" y="875257"/>
                </a:lnTo>
                <a:lnTo>
                  <a:pt x="601946" y="0"/>
                </a:lnTo>
                <a:close/>
              </a:path>
            </a:pathLst>
          </a:custGeom>
          <a:solidFill>
            <a:srgbClr val="EBCEBC"/>
          </a:solidFill>
          <a:ln w="12700">
            <a:solidFill>
              <a:srgbClr val="EACDBA"/>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49" name="任意多边形 12">
            <a:extLst>
              <a:ext uri="{FF2B5EF4-FFF2-40B4-BE49-F238E27FC236}">
                <a16:creationId xmlns:a16="http://schemas.microsoft.com/office/drawing/2014/main" id="{7A3DE982-072E-2E47-BE0D-F5744A7E54FC}"/>
              </a:ext>
            </a:extLst>
          </p:cNvPr>
          <p:cNvSpPr>
            <a:spLocks noChangeArrowheads="1"/>
          </p:cNvSpPr>
          <p:nvPr/>
        </p:nvSpPr>
        <p:spPr bwMode="auto">
          <a:xfrm>
            <a:off x="10966450" y="1590675"/>
            <a:ext cx="635000" cy="936625"/>
          </a:xfrm>
          <a:custGeom>
            <a:avLst/>
            <a:gdLst>
              <a:gd name="T0" fmla="*/ 391161 w 636416"/>
              <a:gd name="T1" fmla="*/ 0 h 936872"/>
              <a:gd name="T2" fmla="*/ 636416 w 636416"/>
              <a:gd name="T3" fmla="*/ 356612 h 936872"/>
              <a:gd name="T4" fmla="*/ 237350 w 636416"/>
              <a:gd name="T5" fmla="*/ 936872 h 936872"/>
              <a:gd name="T6" fmla="*/ 0 w 636416"/>
              <a:gd name="T7" fmla="*/ 591754 h 936872"/>
              <a:gd name="T8" fmla="*/ 90309 w 636416"/>
              <a:gd name="T9" fmla="*/ 450653 h 936872"/>
              <a:gd name="T10" fmla="*/ 143955 w 636416"/>
              <a:gd name="T11" fmla="*/ 372649 h 936872"/>
              <a:gd name="T12" fmla="*/ 141371 w 636416"/>
              <a:gd name="T13" fmla="*/ 370872 h 936872"/>
              <a:gd name="T14" fmla="*/ 368976 w 636416"/>
              <a:gd name="T15" fmla="*/ 15258 h 936872"/>
              <a:gd name="T16" fmla="*/ 391161 w 636416"/>
              <a:gd name="T17" fmla="*/ 0 h 936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w="12700">
            <a:solidFill>
              <a:srgbClr val="D3DDC7"/>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50" name="任意多边形 13">
            <a:extLst>
              <a:ext uri="{FF2B5EF4-FFF2-40B4-BE49-F238E27FC236}">
                <a16:creationId xmlns:a16="http://schemas.microsoft.com/office/drawing/2014/main" id="{D1E60E2A-F45C-B341-8A80-E2B0B4306959}"/>
              </a:ext>
            </a:extLst>
          </p:cNvPr>
          <p:cNvSpPr>
            <a:spLocks noChangeArrowheads="1"/>
          </p:cNvSpPr>
          <p:nvPr/>
        </p:nvSpPr>
        <p:spPr bwMode="auto">
          <a:xfrm>
            <a:off x="10966450" y="2527300"/>
            <a:ext cx="635000" cy="936625"/>
          </a:xfrm>
          <a:custGeom>
            <a:avLst/>
            <a:gdLst>
              <a:gd name="T0" fmla="*/ 237350 w 636416"/>
              <a:gd name="T1" fmla="*/ 0 h 936871"/>
              <a:gd name="T2" fmla="*/ 636416 w 636416"/>
              <a:gd name="T3" fmla="*/ 580259 h 936871"/>
              <a:gd name="T4" fmla="*/ 391161 w 636416"/>
              <a:gd name="T5" fmla="*/ 936871 h 936871"/>
              <a:gd name="T6" fmla="*/ 368976 w 636416"/>
              <a:gd name="T7" fmla="*/ 921613 h 936871"/>
              <a:gd name="T8" fmla="*/ 141371 w 636416"/>
              <a:gd name="T9" fmla="*/ 565999 h 936871"/>
              <a:gd name="T10" fmla="*/ 143955 w 636416"/>
              <a:gd name="T11" fmla="*/ 564222 h 936871"/>
              <a:gd name="T12" fmla="*/ 90309 w 636416"/>
              <a:gd name="T13" fmla="*/ 486218 h 936871"/>
              <a:gd name="T14" fmla="*/ 0 w 636416"/>
              <a:gd name="T15" fmla="*/ 345117 h 936871"/>
              <a:gd name="T16" fmla="*/ 237350 w 636416"/>
              <a:gd name="T17" fmla="*/ 0 h 936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w="12700">
            <a:solidFill>
              <a:srgbClr val="EACDBB"/>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51" name="任意多边形 14">
            <a:extLst>
              <a:ext uri="{FF2B5EF4-FFF2-40B4-BE49-F238E27FC236}">
                <a16:creationId xmlns:a16="http://schemas.microsoft.com/office/drawing/2014/main" id="{71E1394F-ABC3-DD41-A4A2-AB8CEBAD0CB0}"/>
              </a:ext>
            </a:extLst>
          </p:cNvPr>
          <p:cNvSpPr>
            <a:spLocks noChangeArrowheads="1"/>
          </p:cNvSpPr>
          <p:nvPr/>
        </p:nvSpPr>
        <p:spPr bwMode="auto">
          <a:xfrm>
            <a:off x="11601450" y="2527300"/>
            <a:ext cx="603250" cy="1455738"/>
          </a:xfrm>
          <a:custGeom>
            <a:avLst/>
            <a:gdLst>
              <a:gd name="T0" fmla="*/ 399066 w 601946"/>
              <a:gd name="T1" fmla="*/ 0 h 1455516"/>
              <a:gd name="T2" fmla="*/ 601946 w 601946"/>
              <a:gd name="T3" fmla="*/ 294997 h 1455516"/>
              <a:gd name="T4" fmla="*/ 601946 w 601946"/>
              <a:gd name="T5" fmla="*/ 1455516 h 1455516"/>
              <a:gd name="T6" fmla="*/ 0 w 601946"/>
              <a:gd name="T7" fmla="*/ 580259 h 1455516"/>
              <a:gd name="T8" fmla="*/ 399066 w 601946"/>
              <a:gd name="T9" fmla="*/ 0 h 1455516"/>
            </a:gdLst>
            <a:ahLst/>
            <a:cxnLst>
              <a:cxn ang="0">
                <a:pos x="T0" y="T1"/>
              </a:cxn>
              <a:cxn ang="0">
                <a:pos x="T2" y="T3"/>
              </a:cxn>
              <a:cxn ang="0">
                <a:pos x="T4" y="T5"/>
              </a:cxn>
              <a:cxn ang="0">
                <a:pos x="T6" y="T7"/>
              </a:cxn>
              <a:cxn ang="0">
                <a:pos x="T8" y="T9"/>
              </a:cxn>
            </a:cxnLst>
            <a:rect l="0" t="0" r="r" b="b"/>
            <a:pathLst>
              <a:path w="601946" h="1455516">
                <a:moveTo>
                  <a:pt x="399066" y="0"/>
                </a:moveTo>
                <a:lnTo>
                  <a:pt x="601946" y="294997"/>
                </a:lnTo>
                <a:lnTo>
                  <a:pt x="601946" y="1455516"/>
                </a:lnTo>
                <a:lnTo>
                  <a:pt x="0" y="580259"/>
                </a:lnTo>
                <a:lnTo>
                  <a:pt x="399066" y="0"/>
                </a:lnTo>
                <a:close/>
              </a:path>
            </a:pathLst>
          </a:custGeom>
          <a:solidFill>
            <a:srgbClr val="D3DDC7"/>
          </a:solidFill>
          <a:ln w="12700">
            <a:solidFill>
              <a:srgbClr val="D3DCC6"/>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52" name="任意多边形 15">
            <a:extLst>
              <a:ext uri="{FF2B5EF4-FFF2-40B4-BE49-F238E27FC236}">
                <a16:creationId xmlns:a16="http://schemas.microsoft.com/office/drawing/2014/main" id="{3377EC1C-AF00-2047-8D9C-F91B0E2DE731}"/>
              </a:ext>
            </a:extLst>
          </p:cNvPr>
          <p:cNvSpPr>
            <a:spLocks noChangeArrowheads="1"/>
          </p:cNvSpPr>
          <p:nvPr/>
        </p:nvSpPr>
        <p:spPr bwMode="auto">
          <a:xfrm>
            <a:off x="10575925" y="98266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999"/>
            </a:srgbClr>
          </a:solidFill>
          <a:ln w="12700">
            <a:solidFill>
              <a:srgbClr val="EBD3A2"/>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53" name="任意多边形 16">
            <a:extLst>
              <a:ext uri="{FF2B5EF4-FFF2-40B4-BE49-F238E27FC236}">
                <a16:creationId xmlns:a16="http://schemas.microsoft.com/office/drawing/2014/main" id="{5250A0B3-24A8-1A44-82F2-236512B86AAB}"/>
              </a:ext>
            </a:extLst>
          </p:cNvPr>
          <p:cNvSpPr>
            <a:spLocks noChangeArrowheads="1"/>
          </p:cNvSpPr>
          <p:nvPr/>
        </p:nvSpPr>
        <p:spPr bwMode="auto">
          <a:xfrm flipV="1">
            <a:off x="10575925" y="1590675"/>
            <a:ext cx="768350" cy="593725"/>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1999"/>
            </a:srgbClr>
          </a:solidFill>
          <a:ln w="12700">
            <a:solidFill>
              <a:srgbClr val="B3C4A5">
                <a:alpha val="51999"/>
              </a:srgbClr>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54" name="任意多边形 17">
            <a:extLst>
              <a:ext uri="{FF2B5EF4-FFF2-40B4-BE49-F238E27FC236}">
                <a16:creationId xmlns:a16="http://schemas.microsoft.com/office/drawing/2014/main" id="{B6ACD416-330B-274F-BBD1-2B543D548DBD}"/>
              </a:ext>
            </a:extLst>
          </p:cNvPr>
          <p:cNvSpPr>
            <a:spLocks noChangeArrowheads="1"/>
          </p:cNvSpPr>
          <p:nvPr/>
        </p:nvSpPr>
        <p:spPr bwMode="auto">
          <a:xfrm>
            <a:off x="2444750" y="4492625"/>
            <a:ext cx="1946275" cy="2416175"/>
          </a:xfrm>
          <a:custGeom>
            <a:avLst/>
            <a:gdLst>
              <a:gd name="T0" fmla="*/ 1555213 w 1946374"/>
              <a:gd name="T1" fmla="*/ 0 h 2416275"/>
              <a:gd name="T2" fmla="*/ 1577398 w 1946374"/>
              <a:gd name="T3" fmla="*/ 15258 h 2416275"/>
              <a:gd name="T4" fmla="*/ 1805003 w 1946374"/>
              <a:gd name="T5" fmla="*/ 370872 h 2416275"/>
              <a:gd name="T6" fmla="*/ 1802419 w 1946374"/>
              <a:gd name="T7" fmla="*/ 372649 h 2416275"/>
              <a:gd name="T8" fmla="*/ 1856065 w 1946374"/>
              <a:gd name="T9" fmla="*/ 450653 h 2416275"/>
              <a:gd name="T10" fmla="*/ 1946374 w 1946374"/>
              <a:gd name="T11" fmla="*/ 591754 h 2416275"/>
              <a:gd name="T12" fmla="*/ 691584 w 1946374"/>
              <a:gd name="T13" fmla="*/ 2416275 h 2416275"/>
              <a:gd name="T14" fmla="*/ 106548 w 1946374"/>
              <a:gd name="T15" fmla="*/ 2416275 h 2416275"/>
              <a:gd name="T16" fmla="*/ 0 w 1946374"/>
              <a:gd name="T17" fmla="*/ 2261349 h 2416275"/>
              <a:gd name="T18" fmla="*/ 1555213 w 1946374"/>
              <a:gd name="T19" fmla="*/ 0 h 2416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w="12700">
            <a:solidFill>
              <a:srgbClr val="E0E6D3"/>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55" name="任意多边形 18">
            <a:extLst>
              <a:ext uri="{FF2B5EF4-FFF2-40B4-BE49-F238E27FC236}">
                <a16:creationId xmlns:a16="http://schemas.microsoft.com/office/drawing/2014/main" id="{104FA8DF-E028-9F49-B9D9-D8D7EE6FE9F3}"/>
              </a:ext>
            </a:extLst>
          </p:cNvPr>
          <p:cNvSpPr>
            <a:spLocks noChangeArrowheads="1"/>
          </p:cNvSpPr>
          <p:nvPr/>
        </p:nvSpPr>
        <p:spPr bwMode="auto">
          <a:xfrm>
            <a:off x="4400550" y="4492625"/>
            <a:ext cx="2051050" cy="2416175"/>
          </a:xfrm>
          <a:custGeom>
            <a:avLst/>
            <a:gdLst>
              <a:gd name="T0" fmla="*/ 389113 w 2050873"/>
              <a:gd name="T1" fmla="*/ 0 h 2416274"/>
              <a:gd name="T2" fmla="*/ 2050873 w 2050873"/>
              <a:gd name="T3" fmla="*/ 2416274 h 2416274"/>
              <a:gd name="T4" fmla="*/ 1252741 w 2050873"/>
              <a:gd name="T5" fmla="*/ 2416274 h 2416274"/>
              <a:gd name="T6" fmla="*/ 0 w 2050873"/>
              <a:gd name="T7" fmla="*/ 594733 h 2416274"/>
              <a:gd name="T8" fmla="*/ 373996 w 2050873"/>
              <a:gd name="T9" fmla="*/ 10397 h 2416274"/>
              <a:gd name="T10" fmla="*/ 389113 w 2050873"/>
              <a:gd name="T11" fmla="*/ 0 h 2416274"/>
            </a:gdLst>
            <a:ahLst/>
            <a:cxnLst>
              <a:cxn ang="0">
                <a:pos x="T0" y="T1"/>
              </a:cxn>
              <a:cxn ang="0">
                <a:pos x="T2" y="T3"/>
              </a:cxn>
              <a:cxn ang="0">
                <a:pos x="T4" y="T5"/>
              </a:cxn>
              <a:cxn ang="0">
                <a:pos x="T6" y="T7"/>
              </a:cxn>
              <a:cxn ang="0">
                <a:pos x="T8" y="T9"/>
              </a:cxn>
              <a:cxn ang="0">
                <a:pos x="T10" y="T11"/>
              </a:cxn>
            </a:cxnLst>
            <a:rect l="0" t="0"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w="12700">
            <a:solidFill>
              <a:srgbClr val="E0E6D3"/>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56" name="任意多边形 19">
            <a:extLst>
              <a:ext uri="{FF2B5EF4-FFF2-40B4-BE49-F238E27FC236}">
                <a16:creationId xmlns:a16="http://schemas.microsoft.com/office/drawing/2014/main" id="{CDD7C826-126E-9040-95B7-0740B5B6E792}"/>
              </a:ext>
            </a:extLst>
          </p:cNvPr>
          <p:cNvSpPr>
            <a:spLocks noChangeArrowheads="1"/>
          </p:cNvSpPr>
          <p:nvPr/>
        </p:nvSpPr>
        <p:spPr bwMode="auto">
          <a:xfrm>
            <a:off x="2344738" y="6762750"/>
            <a:ext cx="200025" cy="146050"/>
          </a:xfrm>
          <a:custGeom>
            <a:avLst/>
            <a:gdLst>
              <a:gd name="T0" fmla="*/ 100267 w 200534"/>
              <a:gd name="T1" fmla="*/ 0 h 145793"/>
              <a:gd name="T2" fmla="*/ 200534 w 200534"/>
              <a:gd name="T3" fmla="*/ 145793 h 145793"/>
              <a:gd name="T4" fmla="*/ 0 w 200534"/>
              <a:gd name="T5" fmla="*/ 145793 h 145793"/>
              <a:gd name="T6" fmla="*/ 100267 w 200534"/>
              <a:gd name="T7" fmla="*/ 0 h 145793"/>
            </a:gdLst>
            <a:ahLst/>
            <a:cxnLst>
              <a:cxn ang="0">
                <a:pos x="T0" y="T1"/>
              </a:cxn>
              <a:cxn ang="0">
                <a:pos x="T2" y="T3"/>
              </a:cxn>
              <a:cxn ang="0">
                <a:pos x="T4" y="T5"/>
              </a:cxn>
              <a:cxn ang="0">
                <a:pos x="T6" y="T7"/>
              </a:cxn>
            </a:cxnLst>
            <a:rect l="0" t="0" r="r" b="b"/>
            <a:pathLst>
              <a:path w="200534" h="145793">
                <a:moveTo>
                  <a:pt x="100267" y="0"/>
                </a:moveTo>
                <a:lnTo>
                  <a:pt x="200534" y="145793"/>
                </a:lnTo>
                <a:lnTo>
                  <a:pt x="0" y="145793"/>
                </a:lnTo>
                <a:lnTo>
                  <a:pt x="100267" y="0"/>
                </a:lnTo>
                <a:close/>
              </a:path>
            </a:pathLst>
          </a:custGeom>
          <a:solidFill>
            <a:srgbClr val="A2B894">
              <a:alpha val="25000"/>
            </a:srgbClr>
          </a:solidFill>
          <a:ln w="12700">
            <a:solidFill>
              <a:srgbClr val="E0E6D3"/>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57" name="任意多边形 20">
            <a:extLst>
              <a:ext uri="{FF2B5EF4-FFF2-40B4-BE49-F238E27FC236}">
                <a16:creationId xmlns:a16="http://schemas.microsoft.com/office/drawing/2014/main" id="{8245CCF5-9781-9C43-B0DF-D35FD6574454}"/>
              </a:ext>
            </a:extLst>
          </p:cNvPr>
          <p:cNvSpPr>
            <a:spLocks noChangeArrowheads="1"/>
          </p:cNvSpPr>
          <p:nvPr/>
        </p:nvSpPr>
        <p:spPr bwMode="auto">
          <a:xfrm>
            <a:off x="-34925" y="4818063"/>
            <a:ext cx="1016000" cy="2052637"/>
          </a:xfrm>
          <a:custGeom>
            <a:avLst/>
            <a:gdLst>
              <a:gd name="T0" fmla="*/ 0 w 1017046"/>
              <a:gd name="T1" fmla="*/ 0 h 2052322"/>
              <a:gd name="T2" fmla="*/ 1017046 w 1017046"/>
              <a:gd name="T3" fmla="*/ 1478830 h 2052322"/>
              <a:gd name="T4" fmla="*/ 613325 w 1017046"/>
              <a:gd name="T5" fmla="*/ 2052322 h 2052322"/>
              <a:gd name="T6" fmla="*/ 0 w 1017046"/>
              <a:gd name="T7" fmla="*/ 1160520 h 2052322"/>
              <a:gd name="T8" fmla="*/ 0 w 1017046"/>
              <a:gd name="T9" fmla="*/ 0 h 2052322"/>
            </a:gdLst>
            <a:ahLst/>
            <a:cxnLst>
              <a:cxn ang="0">
                <a:pos x="T0" y="T1"/>
              </a:cxn>
              <a:cxn ang="0">
                <a:pos x="T2" y="T3"/>
              </a:cxn>
              <a:cxn ang="0">
                <a:pos x="T4" y="T5"/>
              </a:cxn>
              <a:cxn ang="0">
                <a:pos x="T6" y="T7"/>
              </a:cxn>
              <a:cxn ang="0">
                <a:pos x="T8" y="T9"/>
              </a:cxn>
            </a:cxnLst>
            <a:rect l="0" t="0"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w="12700">
            <a:solidFill>
              <a:srgbClr val="C3D4C3"/>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58" name="任意多边形 21">
            <a:extLst>
              <a:ext uri="{FF2B5EF4-FFF2-40B4-BE49-F238E27FC236}">
                <a16:creationId xmlns:a16="http://schemas.microsoft.com/office/drawing/2014/main" id="{F4ECDACC-E450-404B-8075-1854F8B688F5}"/>
              </a:ext>
            </a:extLst>
          </p:cNvPr>
          <p:cNvSpPr>
            <a:spLocks noChangeArrowheads="1"/>
          </p:cNvSpPr>
          <p:nvPr/>
        </p:nvSpPr>
        <p:spPr bwMode="auto">
          <a:xfrm flipV="1">
            <a:off x="4397375" y="5881688"/>
            <a:ext cx="1089025" cy="1014412"/>
          </a:xfrm>
          <a:custGeom>
            <a:avLst/>
            <a:gdLst>
              <a:gd name="T0" fmla="*/ 391161 w 1088729"/>
              <a:gd name="T1" fmla="*/ 1014296 h 1014296"/>
              <a:gd name="T2" fmla="*/ 1088729 w 1088729"/>
              <a:gd name="T3" fmla="*/ 0 h 1014296"/>
              <a:gd name="T4" fmla="*/ 290598 w 1088729"/>
              <a:gd name="T5" fmla="*/ 0 h 1014296"/>
              <a:gd name="T6" fmla="*/ 0 w 1088729"/>
              <a:gd name="T7" fmla="*/ 422542 h 1014296"/>
              <a:gd name="T8" fmla="*/ 90309 w 1088729"/>
              <a:gd name="T9" fmla="*/ 563643 h 1014296"/>
              <a:gd name="T10" fmla="*/ 143955 w 1088729"/>
              <a:gd name="T11" fmla="*/ 641647 h 1014296"/>
              <a:gd name="T12" fmla="*/ 141371 w 1088729"/>
              <a:gd name="T13" fmla="*/ 643424 h 1014296"/>
              <a:gd name="T14" fmla="*/ 368976 w 1088729"/>
              <a:gd name="T15" fmla="*/ 999038 h 1014296"/>
              <a:gd name="T16" fmla="*/ 391161 w 1088729"/>
              <a:gd name="T17" fmla="*/ 1014296 h 1014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w="12700">
            <a:solidFill>
              <a:srgbClr val="EAD3BF"/>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59" name="任意多边形 22">
            <a:extLst>
              <a:ext uri="{FF2B5EF4-FFF2-40B4-BE49-F238E27FC236}">
                <a16:creationId xmlns:a16="http://schemas.microsoft.com/office/drawing/2014/main" id="{CBB671DA-8E34-4F48-B2EF-FB3E22673C17}"/>
              </a:ext>
            </a:extLst>
          </p:cNvPr>
          <p:cNvSpPr>
            <a:spLocks noChangeArrowheads="1"/>
          </p:cNvSpPr>
          <p:nvPr/>
        </p:nvSpPr>
        <p:spPr bwMode="auto">
          <a:xfrm flipV="1">
            <a:off x="4008438" y="5881688"/>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4000"/>
            </a:srgbClr>
          </a:solidFill>
          <a:ln w="12700">
            <a:solidFill>
              <a:srgbClr val="E6C6B1"/>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60" name="任意多边形 23">
            <a:extLst>
              <a:ext uri="{FF2B5EF4-FFF2-40B4-BE49-F238E27FC236}">
                <a16:creationId xmlns:a16="http://schemas.microsoft.com/office/drawing/2014/main" id="{986DD90B-7469-2F4F-BEA4-DD06FC395CFB}"/>
              </a:ext>
            </a:extLst>
          </p:cNvPr>
          <p:cNvSpPr>
            <a:spLocks noChangeArrowheads="1"/>
          </p:cNvSpPr>
          <p:nvPr/>
        </p:nvSpPr>
        <p:spPr bwMode="auto">
          <a:xfrm flipV="1">
            <a:off x="10821988" y="5495925"/>
            <a:ext cx="768350" cy="593725"/>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4000"/>
            </a:srgbClr>
          </a:solidFill>
          <a:ln w="12700">
            <a:solidFill>
              <a:srgbClr val="B5CAC1"/>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61" name="任意多边形 24">
            <a:extLst>
              <a:ext uri="{FF2B5EF4-FFF2-40B4-BE49-F238E27FC236}">
                <a16:creationId xmlns:a16="http://schemas.microsoft.com/office/drawing/2014/main" id="{FF9F2BCF-CEA0-9549-8587-68B8905ED1DF}"/>
              </a:ext>
            </a:extLst>
          </p:cNvPr>
          <p:cNvSpPr>
            <a:spLocks noChangeArrowheads="1"/>
          </p:cNvSpPr>
          <p:nvPr/>
        </p:nvSpPr>
        <p:spPr bwMode="auto">
          <a:xfrm>
            <a:off x="9861550" y="5495925"/>
            <a:ext cx="1341438" cy="1384300"/>
          </a:xfrm>
          <a:custGeom>
            <a:avLst/>
            <a:gdLst>
              <a:gd name="T0" fmla="*/ 952127 w 1341240"/>
              <a:gd name="T1" fmla="*/ 0 h 1384436"/>
              <a:gd name="T2" fmla="*/ 967244 w 1341240"/>
              <a:gd name="T3" fmla="*/ 10397 h 1384436"/>
              <a:gd name="T4" fmla="*/ 1341240 w 1341240"/>
              <a:gd name="T5" fmla="*/ 594733 h 1384436"/>
              <a:gd name="T6" fmla="*/ 798132 w 1341240"/>
              <a:gd name="T7" fmla="*/ 1384436 h 1384436"/>
              <a:gd name="T8" fmla="*/ 0 w 1341240"/>
              <a:gd name="T9" fmla="*/ 1384436 h 1384436"/>
              <a:gd name="T10" fmla="*/ 952127 w 1341240"/>
              <a:gd name="T11" fmla="*/ 0 h 1384436"/>
            </a:gdLst>
            <a:ahLst/>
            <a:cxnLst>
              <a:cxn ang="0">
                <a:pos x="T0" y="T1"/>
              </a:cxn>
              <a:cxn ang="0">
                <a:pos x="T2" y="T3"/>
              </a:cxn>
              <a:cxn ang="0">
                <a:pos x="T4" y="T5"/>
              </a:cxn>
              <a:cxn ang="0">
                <a:pos x="T6" y="T7"/>
              </a:cxn>
              <a:cxn ang="0">
                <a:pos x="T8" y="T9"/>
              </a:cxn>
              <a:cxn ang="0">
                <a:pos x="T10" y="T11"/>
              </a:cxn>
            </a:cxnLst>
            <a:rect l="0" t="0"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w="12700">
            <a:solidFill>
              <a:srgbClr val="C4D5C6"/>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62" name="任意多边形 25">
            <a:extLst>
              <a:ext uri="{FF2B5EF4-FFF2-40B4-BE49-F238E27FC236}">
                <a16:creationId xmlns:a16="http://schemas.microsoft.com/office/drawing/2014/main" id="{516B2B40-62D8-474E-8E66-BDF2D1CC669F}"/>
              </a:ext>
            </a:extLst>
          </p:cNvPr>
          <p:cNvSpPr>
            <a:spLocks noChangeArrowheads="1"/>
          </p:cNvSpPr>
          <p:nvPr/>
        </p:nvSpPr>
        <p:spPr bwMode="auto">
          <a:xfrm>
            <a:off x="11212513" y="5495925"/>
            <a:ext cx="979487" cy="1384300"/>
          </a:xfrm>
          <a:custGeom>
            <a:avLst/>
            <a:gdLst>
              <a:gd name="T0" fmla="*/ 391161 w 980063"/>
              <a:gd name="T1" fmla="*/ 0 h 1384436"/>
              <a:gd name="T2" fmla="*/ 980063 w 980063"/>
              <a:gd name="T3" fmla="*/ 856291 h 1384436"/>
              <a:gd name="T4" fmla="*/ 980063 w 980063"/>
              <a:gd name="T5" fmla="*/ 1384436 h 1384436"/>
              <a:gd name="T6" fmla="*/ 545157 w 980063"/>
              <a:gd name="T7" fmla="*/ 1384436 h 1384436"/>
              <a:gd name="T8" fmla="*/ 0 w 980063"/>
              <a:gd name="T9" fmla="*/ 591754 h 1384436"/>
              <a:gd name="T10" fmla="*/ 90309 w 980063"/>
              <a:gd name="T11" fmla="*/ 450653 h 1384436"/>
              <a:gd name="T12" fmla="*/ 143955 w 980063"/>
              <a:gd name="T13" fmla="*/ 372649 h 1384436"/>
              <a:gd name="T14" fmla="*/ 141371 w 980063"/>
              <a:gd name="T15" fmla="*/ 370872 h 1384436"/>
              <a:gd name="T16" fmla="*/ 368976 w 980063"/>
              <a:gd name="T17" fmla="*/ 15258 h 1384436"/>
              <a:gd name="T18" fmla="*/ 391161 w 980063"/>
              <a:gd name="T19" fmla="*/ 0 h 1384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w="12700">
            <a:solidFill>
              <a:srgbClr val="BFD1BD"/>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63" name="任意多边形 26">
            <a:extLst>
              <a:ext uri="{FF2B5EF4-FFF2-40B4-BE49-F238E27FC236}">
                <a16:creationId xmlns:a16="http://schemas.microsoft.com/office/drawing/2014/main" id="{423F7DC0-8012-654A-8038-E83C9305C17F}"/>
              </a:ext>
            </a:extLst>
          </p:cNvPr>
          <p:cNvSpPr>
            <a:spLocks noChangeArrowheads="1"/>
          </p:cNvSpPr>
          <p:nvPr/>
        </p:nvSpPr>
        <p:spPr bwMode="auto">
          <a:xfrm flipV="1">
            <a:off x="9194800" y="550386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4000"/>
            </a:srgbClr>
          </a:solidFill>
          <a:ln w="12700">
            <a:solidFill>
              <a:srgbClr val="EBD3A3"/>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64" name="任意多边形 27">
            <a:extLst>
              <a:ext uri="{FF2B5EF4-FFF2-40B4-BE49-F238E27FC236}">
                <a16:creationId xmlns:a16="http://schemas.microsoft.com/office/drawing/2014/main" id="{64690101-A9E4-1945-AC7A-E8083B6BA1F3}"/>
              </a:ext>
            </a:extLst>
          </p:cNvPr>
          <p:cNvSpPr>
            <a:spLocks noChangeArrowheads="1"/>
          </p:cNvSpPr>
          <p:nvPr/>
        </p:nvSpPr>
        <p:spPr bwMode="auto">
          <a:xfrm>
            <a:off x="8221663" y="5503863"/>
            <a:ext cx="1354137" cy="1404937"/>
          </a:xfrm>
          <a:custGeom>
            <a:avLst/>
            <a:gdLst>
              <a:gd name="T0" fmla="*/ 966135 w 1355248"/>
              <a:gd name="T1" fmla="*/ 0 h 1404805"/>
              <a:gd name="T2" fmla="*/ 981252 w 1355248"/>
              <a:gd name="T3" fmla="*/ 10397 h 1404805"/>
              <a:gd name="T4" fmla="*/ 1355248 w 1355248"/>
              <a:gd name="T5" fmla="*/ 594733 h 1404805"/>
              <a:gd name="T6" fmla="*/ 798132 w 1355248"/>
              <a:gd name="T7" fmla="*/ 1404805 h 1404805"/>
              <a:gd name="T8" fmla="*/ 0 w 1355248"/>
              <a:gd name="T9" fmla="*/ 1404805 h 1404805"/>
              <a:gd name="T10" fmla="*/ 966135 w 1355248"/>
              <a:gd name="T11" fmla="*/ 0 h 1404805"/>
            </a:gdLst>
            <a:ahLst/>
            <a:cxnLst>
              <a:cxn ang="0">
                <a:pos x="T0" y="T1"/>
              </a:cxn>
              <a:cxn ang="0">
                <a:pos x="T2" y="T3"/>
              </a:cxn>
              <a:cxn ang="0">
                <a:pos x="T4" y="T5"/>
              </a:cxn>
              <a:cxn ang="0">
                <a:pos x="T6" y="T7"/>
              </a:cxn>
              <a:cxn ang="0">
                <a:pos x="T8" y="T9"/>
              </a:cxn>
              <a:cxn ang="0">
                <a:pos x="T10" y="T11"/>
              </a:cxn>
            </a:cxnLst>
            <a:rect l="0" t="0"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w="12700">
            <a:solidFill>
              <a:srgbClr val="EBDCB0"/>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65" name="任意多边形 28">
            <a:extLst>
              <a:ext uri="{FF2B5EF4-FFF2-40B4-BE49-F238E27FC236}">
                <a16:creationId xmlns:a16="http://schemas.microsoft.com/office/drawing/2014/main" id="{3ED91CC6-46B9-3143-A707-F904D17432B4}"/>
              </a:ext>
            </a:extLst>
          </p:cNvPr>
          <p:cNvSpPr>
            <a:spLocks noChangeArrowheads="1"/>
          </p:cNvSpPr>
          <p:nvPr/>
        </p:nvSpPr>
        <p:spPr bwMode="auto">
          <a:xfrm>
            <a:off x="9585325" y="5503863"/>
            <a:ext cx="1352550" cy="1397000"/>
          </a:xfrm>
          <a:custGeom>
            <a:avLst/>
            <a:gdLst>
              <a:gd name="T0" fmla="*/ 391161 w 1352191"/>
              <a:gd name="T1" fmla="*/ 0 h 1397381"/>
              <a:gd name="T2" fmla="*/ 1352191 w 1352191"/>
              <a:gd name="T3" fmla="*/ 1397381 h 1397381"/>
              <a:gd name="T4" fmla="*/ 554059 w 1352191"/>
              <a:gd name="T5" fmla="*/ 1397381 h 1397381"/>
              <a:gd name="T6" fmla="*/ 0 w 1352191"/>
              <a:gd name="T7" fmla="*/ 591754 h 1397381"/>
              <a:gd name="T8" fmla="*/ 90309 w 1352191"/>
              <a:gd name="T9" fmla="*/ 450653 h 1397381"/>
              <a:gd name="T10" fmla="*/ 143955 w 1352191"/>
              <a:gd name="T11" fmla="*/ 372649 h 1397381"/>
              <a:gd name="T12" fmla="*/ 141371 w 1352191"/>
              <a:gd name="T13" fmla="*/ 370872 h 1397381"/>
              <a:gd name="T14" fmla="*/ 368976 w 1352191"/>
              <a:gd name="T15" fmla="*/ 15258 h 1397381"/>
              <a:gd name="T16" fmla="*/ 391161 w 1352191"/>
              <a:gd name="T17" fmla="*/ 0 h 1397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w="12700">
            <a:solidFill>
              <a:srgbClr val="EBDCB2"/>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66" name="任意多边形 29">
            <a:extLst>
              <a:ext uri="{FF2B5EF4-FFF2-40B4-BE49-F238E27FC236}">
                <a16:creationId xmlns:a16="http://schemas.microsoft.com/office/drawing/2014/main" id="{0896A835-A20E-A341-A912-CF048574CB31}"/>
              </a:ext>
            </a:extLst>
          </p:cNvPr>
          <p:cNvSpPr>
            <a:spLocks noChangeArrowheads="1"/>
          </p:cNvSpPr>
          <p:nvPr/>
        </p:nvSpPr>
        <p:spPr bwMode="auto">
          <a:xfrm flipV="1">
            <a:off x="3302000" y="5881688"/>
            <a:ext cx="1087438" cy="1014412"/>
          </a:xfrm>
          <a:custGeom>
            <a:avLst/>
            <a:gdLst>
              <a:gd name="T0" fmla="*/ 697568 w 1086681"/>
              <a:gd name="T1" fmla="*/ 1014296 h 1014296"/>
              <a:gd name="T2" fmla="*/ 712685 w 1086681"/>
              <a:gd name="T3" fmla="*/ 1003899 h 1014296"/>
              <a:gd name="T4" fmla="*/ 1086681 w 1086681"/>
              <a:gd name="T5" fmla="*/ 419563 h 1014296"/>
              <a:gd name="T6" fmla="*/ 798132 w 1086681"/>
              <a:gd name="T7" fmla="*/ 0 h 1014296"/>
              <a:gd name="T8" fmla="*/ 0 w 1086681"/>
              <a:gd name="T9" fmla="*/ 0 h 1014296"/>
              <a:gd name="T10" fmla="*/ 697568 w 1086681"/>
              <a:gd name="T11" fmla="*/ 1014296 h 1014296"/>
            </a:gdLst>
            <a:ahLst/>
            <a:cxnLst>
              <a:cxn ang="0">
                <a:pos x="T0" y="T1"/>
              </a:cxn>
              <a:cxn ang="0">
                <a:pos x="T2" y="T3"/>
              </a:cxn>
              <a:cxn ang="0">
                <a:pos x="T4" y="T5"/>
              </a:cxn>
              <a:cxn ang="0">
                <a:pos x="T6" y="T7"/>
              </a:cxn>
              <a:cxn ang="0">
                <a:pos x="T8" y="T9"/>
              </a:cxn>
              <a:cxn ang="0">
                <a:pos x="T10" y="T11"/>
              </a:cxn>
            </a:cxnLst>
            <a:rect l="0" t="0"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w="12700">
            <a:solidFill>
              <a:srgbClr val="EAD3BF"/>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67" name="任意多边形 30">
            <a:extLst>
              <a:ext uri="{FF2B5EF4-FFF2-40B4-BE49-F238E27FC236}">
                <a16:creationId xmlns:a16="http://schemas.microsoft.com/office/drawing/2014/main" id="{D8AB5F44-D1AF-C443-B5DF-A38D1CEE3E6A}"/>
              </a:ext>
            </a:extLst>
          </p:cNvPr>
          <p:cNvSpPr>
            <a:spLocks noChangeArrowheads="1"/>
          </p:cNvSpPr>
          <p:nvPr/>
        </p:nvSpPr>
        <p:spPr bwMode="auto">
          <a:xfrm>
            <a:off x="8185150" y="0"/>
            <a:ext cx="2771775" cy="3463925"/>
          </a:xfrm>
          <a:custGeom>
            <a:avLst/>
            <a:gdLst>
              <a:gd name="T0" fmla="*/ 0 w 2771399"/>
              <a:gd name="T1" fmla="*/ 0 h 3463952"/>
              <a:gd name="T2" fmla="*/ 798131 w 2771399"/>
              <a:gd name="T3" fmla="*/ 0 h 3463952"/>
              <a:gd name="T4" fmla="*/ 2771399 w 2771399"/>
              <a:gd name="T5" fmla="*/ 2869219 h 3463952"/>
              <a:gd name="T6" fmla="*/ 2397403 w 2771399"/>
              <a:gd name="T7" fmla="*/ 3453555 h 3463952"/>
              <a:gd name="T8" fmla="*/ 2382286 w 2771399"/>
              <a:gd name="T9" fmla="*/ 3463952 h 3463952"/>
              <a:gd name="T10" fmla="*/ 0 w 2771399"/>
              <a:gd name="T11" fmla="*/ 0 h 3463952"/>
            </a:gdLst>
            <a:ahLst/>
            <a:cxnLst>
              <a:cxn ang="0">
                <a:pos x="T0" y="T1"/>
              </a:cxn>
              <a:cxn ang="0">
                <a:pos x="T2" y="T3"/>
              </a:cxn>
              <a:cxn ang="0">
                <a:pos x="T4" y="T5"/>
              </a:cxn>
              <a:cxn ang="0">
                <a:pos x="T6" y="T7"/>
              </a:cxn>
              <a:cxn ang="0">
                <a:pos x="T8" y="T9"/>
              </a:cxn>
              <a:cxn ang="0">
                <a:pos x="T10" y="T11"/>
              </a:cxn>
            </a:cxnLst>
            <a:rect l="0" t="0"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29999"/>
            </a:srgbClr>
          </a:solidFill>
          <a:ln w="12700">
            <a:solidFill>
              <a:srgbClr val="EACEBC"/>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68" name="任意多边形 31">
            <a:extLst>
              <a:ext uri="{FF2B5EF4-FFF2-40B4-BE49-F238E27FC236}">
                <a16:creationId xmlns:a16="http://schemas.microsoft.com/office/drawing/2014/main" id="{88EEB237-1B2D-3C42-854F-D15FE3A72F4E}"/>
              </a:ext>
            </a:extLst>
          </p:cNvPr>
          <p:cNvSpPr>
            <a:spLocks noChangeArrowheads="1"/>
          </p:cNvSpPr>
          <p:nvPr/>
        </p:nvSpPr>
        <p:spPr bwMode="auto">
          <a:xfrm flipH="1" flipV="1">
            <a:off x="6913563" y="1590675"/>
            <a:ext cx="4043362" cy="5305425"/>
          </a:xfrm>
          <a:custGeom>
            <a:avLst/>
            <a:gdLst>
              <a:gd name="T0" fmla="*/ 389113 w 4043737"/>
              <a:gd name="T1" fmla="*/ 5305892 h 5305892"/>
              <a:gd name="T2" fmla="*/ 373996 w 4043737"/>
              <a:gd name="T3" fmla="*/ 5295495 h 5305892"/>
              <a:gd name="T4" fmla="*/ 0 w 4043737"/>
              <a:gd name="T5" fmla="*/ 4711159 h 5305892"/>
              <a:gd name="T6" fmla="*/ 2281471 w 4043737"/>
              <a:gd name="T7" fmla="*/ 1393799 h 5305892"/>
              <a:gd name="T8" fmla="*/ 2285250 w 4043737"/>
              <a:gd name="T9" fmla="*/ 1396398 h 5305892"/>
              <a:gd name="T10" fmla="*/ 3245605 w 4043737"/>
              <a:gd name="T11" fmla="*/ 0 h 5305892"/>
              <a:gd name="T12" fmla="*/ 4043737 w 4043737"/>
              <a:gd name="T13" fmla="*/ 0 h 5305892"/>
              <a:gd name="T14" fmla="*/ 1810872 w 4043737"/>
              <a:gd name="T15" fmla="*/ 3246685 h 5305892"/>
              <a:gd name="T16" fmla="*/ 1807092 w 4043737"/>
              <a:gd name="T17" fmla="*/ 3244086 h 5305892"/>
              <a:gd name="T18" fmla="*/ 389113 w 4043737"/>
              <a:gd name="T19" fmla="*/ 5305892 h 5305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29999"/>
            </a:srgbClr>
          </a:solidFill>
          <a:ln w="12700">
            <a:solidFill>
              <a:srgbClr val="D3DCC5">
                <a:alpha val="29999"/>
              </a:srgbClr>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69" name="任意多边形 32">
            <a:extLst>
              <a:ext uri="{FF2B5EF4-FFF2-40B4-BE49-F238E27FC236}">
                <a16:creationId xmlns:a16="http://schemas.microsoft.com/office/drawing/2014/main" id="{DA503286-5B4A-2A46-9AD1-65819E9C2C1F}"/>
              </a:ext>
            </a:extLst>
          </p:cNvPr>
          <p:cNvSpPr>
            <a:spLocks noChangeArrowheads="1"/>
          </p:cNvSpPr>
          <p:nvPr/>
        </p:nvSpPr>
        <p:spPr bwMode="auto">
          <a:xfrm flipV="1">
            <a:off x="7083425" y="5122863"/>
            <a:ext cx="1609725" cy="1773237"/>
          </a:xfrm>
          <a:custGeom>
            <a:avLst/>
            <a:gdLst>
              <a:gd name="T0" fmla="*/ 391161 w 1610447"/>
              <a:gd name="T1" fmla="*/ 1772896 h 1772896"/>
              <a:gd name="T2" fmla="*/ 1610447 w 1610447"/>
              <a:gd name="T3" fmla="*/ 0 h 1772896"/>
              <a:gd name="T4" fmla="*/ 812315 w 1610447"/>
              <a:gd name="T5" fmla="*/ 0 h 1772896"/>
              <a:gd name="T6" fmla="*/ 0 w 1610447"/>
              <a:gd name="T7" fmla="*/ 1181142 h 1772896"/>
              <a:gd name="T8" fmla="*/ 90309 w 1610447"/>
              <a:gd name="T9" fmla="*/ 1322243 h 1772896"/>
              <a:gd name="T10" fmla="*/ 143955 w 1610447"/>
              <a:gd name="T11" fmla="*/ 1400247 h 1772896"/>
              <a:gd name="T12" fmla="*/ 141371 w 1610447"/>
              <a:gd name="T13" fmla="*/ 1402024 h 1772896"/>
              <a:gd name="T14" fmla="*/ 368976 w 1610447"/>
              <a:gd name="T15" fmla="*/ 1757638 h 1772896"/>
              <a:gd name="T16" fmla="*/ 391161 w 1610447"/>
              <a:gd name="T17" fmla="*/ 1772896 h 1772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w="12700">
            <a:solidFill>
              <a:srgbClr val="F1DBCC"/>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70" name="任意多边形 33">
            <a:extLst>
              <a:ext uri="{FF2B5EF4-FFF2-40B4-BE49-F238E27FC236}">
                <a16:creationId xmlns:a16="http://schemas.microsoft.com/office/drawing/2014/main" id="{66EBDB2A-3048-E345-822F-95CF750CB6A7}"/>
              </a:ext>
            </a:extLst>
          </p:cNvPr>
          <p:cNvSpPr>
            <a:spLocks noChangeArrowheads="1"/>
          </p:cNvSpPr>
          <p:nvPr/>
        </p:nvSpPr>
        <p:spPr bwMode="auto">
          <a:xfrm flipH="1" flipV="1">
            <a:off x="1562100" y="545941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4000"/>
            </a:srgbClr>
          </a:solidFill>
          <a:ln w="12700">
            <a:solidFill>
              <a:srgbClr val="EFBBAB"/>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71" name="任意多边形 34">
            <a:extLst>
              <a:ext uri="{FF2B5EF4-FFF2-40B4-BE49-F238E27FC236}">
                <a16:creationId xmlns:a16="http://schemas.microsoft.com/office/drawing/2014/main" id="{AD3DBC99-B65C-C74D-9CAC-A59B1F51402F}"/>
              </a:ext>
            </a:extLst>
          </p:cNvPr>
          <p:cNvSpPr>
            <a:spLocks noChangeArrowheads="1"/>
          </p:cNvSpPr>
          <p:nvPr/>
        </p:nvSpPr>
        <p:spPr bwMode="auto">
          <a:xfrm flipH="1" flipV="1">
            <a:off x="4013200" y="4492625"/>
            <a:ext cx="768350" cy="593725"/>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4000"/>
            </a:srgbClr>
          </a:solidFill>
          <a:ln w="12700">
            <a:solidFill>
              <a:srgbClr val="CFDAC2"/>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72" name="任意多边形 35">
            <a:extLst>
              <a:ext uri="{FF2B5EF4-FFF2-40B4-BE49-F238E27FC236}">
                <a16:creationId xmlns:a16="http://schemas.microsoft.com/office/drawing/2014/main" id="{035C635F-BD82-3748-98EA-7F22E5C76DC6}"/>
              </a:ext>
            </a:extLst>
          </p:cNvPr>
          <p:cNvSpPr>
            <a:spLocks noChangeArrowheads="1"/>
          </p:cNvSpPr>
          <p:nvPr/>
        </p:nvSpPr>
        <p:spPr bwMode="auto">
          <a:xfrm flipV="1">
            <a:off x="6694488" y="512286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4000"/>
            </a:srgbClr>
          </a:solidFill>
          <a:ln w="12700">
            <a:solidFill>
              <a:srgbClr val="F2C7BA"/>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73" name="矩形 36">
            <a:extLst>
              <a:ext uri="{FF2B5EF4-FFF2-40B4-BE49-F238E27FC236}">
                <a16:creationId xmlns:a16="http://schemas.microsoft.com/office/drawing/2014/main" id="{420E90A5-4097-724C-B999-E071AFB07248}"/>
              </a:ext>
            </a:extLst>
          </p:cNvPr>
          <p:cNvSpPr>
            <a:spLocks noChangeArrowheads="1"/>
          </p:cNvSpPr>
          <p:nvPr/>
        </p:nvSpPr>
        <p:spPr bwMode="auto">
          <a:xfrm>
            <a:off x="0" y="0"/>
            <a:ext cx="12192000" cy="6858000"/>
          </a:xfrm>
          <a:prstGeom prst="rect">
            <a:avLst/>
          </a:prstGeom>
          <a:solidFill>
            <a:srgbClr val="FFFFFF">
              <a:alpha val="59999"/>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274" name="直接连接符 51">
            <a:extLst>
              <a:ext uri="{FF2B5EF4-FFF2-40B4-BE49-F238E27FC236}">
                <a16:creationId xmlns:a16="http://schemas.microsoft.com/office/drawing/2014/main" id="{77A3B610-1462-1745-A08C-3009C00867DD}"/>
              </a:ext>
            </a:extLst>
          </p:cNvPr>
          <p:cNvSpPr>
            <a:spLocks noChangeShapeType="1"/>
          </p:cNvSpPr>
          <p:nvPr/>
        </p:nvSpPr>
        <p:spPr bwMode="auto">
          <a:xfrm>
            <a:off x="1131888" y="804863"/>
            <a:ext cx="5897562" cy="0"/>
          </a:xfrm>
          <a:prstGeom prst="line">
            <a:avLst/>
          </a:prstGeom>
          <a:noFill/>
          <a:ln w="6350">
            <a:solidFill>
              <a:srgbClr val="A5A5A5"/>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75" name="平行四边形 52">
            <a:extLst>
              <a:ext uri="{FF2B5EF4-FFF2-40B4-BE49-F238E27FC236}">
                <a16:creationId xmlns:a16="http://schemas.microsoft.com/office/drawing/2014/main" id="{9BBB7E9D-B72B-D34E-BB8D-9FC5550AFF83}"/>
              </a:ext>
            </a:extLst>
          </p:cNvPr>
          <p:cNvSpPr>
            <a:spLocks noChangeArrowheads="1"/>
          </p:cNvSpPr>
          <p:nvPr/>
        </p:nvSpPr>
        <p:spPr bwMode="auto">
          <a:xfrm>
            <a:off x="696913" y="333375"/>
            <a:ext cx="590550" cy="479425"/>
          </a:xfrm>
          <a:prstGeom prst="parallelogram">
            <a:avLst>
              <a:gd name="adj" fmla="val 24995"/>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276" name="文本框 57">
            <a:extLst>
              <a:ext uri="{FF2B5EF4-FFF2-40B4-BE49-F238E27FC236}">
                <a16:creationId xmlns:a16="http://schemas.microsoft.com/office/drawing/2014/main" id="{0A74FF06-433A-BF46-BC0C-40C919C81329}"/>
              </a:ext>
            </a:extLst>
          </p:cNvPr>
          <p:cNvSpPr>
            <a:spLocks noChangeArrowheads="1"/>
          </p:cNvSpPr>
          <p:nvPr/>
        </p:nvSpPr>
        <p:spPr bwMode="auto">
          <a:xfrm>
            <a:off x="701675" y="311150"/>
            <a:ext cx="5810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Hans"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a:t>
            </a:r>
            <a:endParaRPr lang="en-US" altLang="zh-CN"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277" name="圆角矩形 5">
            <a:extLst>
              <a:ext uri="{FF2B5EF4-FFF2-40B4-BE49-F238E27FC236}">
                <a16:creationId xmlns:a16="http://schemas.microsoft.com/office/drawing/2014/main" id="{E3005CF6-9BCC-C64F-BB87-26911485F60E}"/>
              </a:ext>
            </a:extLst>
          </p:cNvPr>
          <p:cNvSpPr>
            <a:spLocks noChangeArrowheads="1"/>
          </p:cNvSpPr>
          <p:nvPr/>
        </p:nvSpPr>
        <p:spPr bwMode="auto">
          <a:xfrm>
            <a:off x="1606550" y="3624263"/>
            <a:ext cx="1619250" cy="215900"/>
          </a:xfrm>
          <a:prstGeom prst="roundRect">
            <a:avLst>
              <a:gd name="adj" fmla="val 50000"/>
            </a:avLst>
          </a:prstGeom>
          <a:solidFill>
            <a:srgbClr val="CF5F55">
              <a:alpha val="68999"/>
            </a:srgbClr>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278" name="圆角矩形 6">
            <a:extLst>
              <a:ext uri="{FF2B5EF4-FFF2-40B4-BE49-F238E27FC236}">
                <a16:creationId xmlns:a16="http://schemas.microsoft.com/office/drawing/2014/main" id="{B8A23A6E-681D-7243-8438-13D9E59BA695}"/>
              </a:ext>
            </a:extLst>
          </p:cNvPr>
          <p:cNvSpPr>
            <a:spLocks noChangeArrowheads="1"/>
          </p:cNvSpPr>
          <p:nvPr/>
        </p:nvSpPr>
        <p:spPr bwMode="auto">
          <a:xfrm>
            <a:off x="3022600" y="3624263"/>
            <a:ext cx="1979613" cy="215900"/>
          </a:xfrm>
          <a:prstGeom prst="roundRect">
            <a:avLst>
              <a:gd name="adj" fmla="val 50000"/>
            </a:avLst>
          </a:prstGeom>
          <a:solidFill>
            <a:srgbClr val="F2C06B">
              <a:alpha val="68999"/>
            </a:srgbClr>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279" name="圆角矩形 7">
            <a:extLst>
              <a:ext uri="{FF2B5EF4-FFF2-40B4-BE49-F238E27FC236}">
                <a16:creationId xmlns:a16="http://schemas.microsoft.com/office/drawing/2014/main" id="{8E3932F8-9124-FF48-8310-D909DD21E6B0}"/>
              </a:ext>
            </a:extLst>
          </p:cNvPr>
          <p:cNvSpPr>
            <a:spLocks noChangeArrowheads="1"/>
          </p:cNvSpPr>
          <p:nvPr/>
        </p:nvSpPr>
        <p:spPr bwMode="auto">
          <a:xfrm>
            <a:off x="4797425" y="3624263"/>
            <a:ext cx="1979613" cy="215900"/>
          </a:xfrm>
          <a:prstGeom prst="roundRect">
            <a:avLst>
              <a:gd name="adj" fmla="val 50000"/>
            </a:avLst>
          </a:prstGeom>
          <a:solidFill>
            <a:srgbClr val="5F9387">
              <a:alpha val="68999"/>
            </a:srgbClr>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280" name="圆角矩形 8">
            <a:extLst>
              <a:ext uri="{FF2B5EF4-FFF2-40B4-BE49-F238E27FC236}">
                <a16:creationId xmlns:a16="http://schemas.microsoft.com/office/drawing/2014/main" id="{76CFEB00-367A-CB41-9AFA-E0668BEB7EAD}"/>
              </a:ext>
            </a:extLst>
          </p:cNvPr>
          <p:cNvSpPr>
            <a:spLocks noChangeArrowheads="1"/>
          </p:cNvSpPr>
          <p:nvPr/>
        </p:nvSpPr>
        <p:spPr bwMode="auto">
          <a:xfrm>
            <a:off x="6572250" y="3624263"/>
            <a:ext cx="1979613" cy="215900"/>
          </a:xfrm>
          <a:prstGeom prst="roundRect">
            <a:avLst>
              <a:gd name="adj" fmla="val 50000"/>
            </a:avLst>
          </a:prstGeom>
          <a:solidFill>
            <a:srgbClr val="97A6AB">
              <a:alpha val="68999"/>
            </a:srgbClr>
          </a:soli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281" name="椭圆 9">
            <a:extLst>
              <a:ext uri="{FF2B5EF4-FFF2-40B4-BE49-F238E27FC236}">
                <a16:creationId xmlns:a16="http://schemas.microsoft.com/office/drawing/2014/main" id="{C3B08635-AC5F-824C-ACDE-D9A7071ADFDB}"/>
              </a:ext>
            </a:extLst>
          </p:cNvPr>
          <p:cNvSpPr>
            <a:spLocks noChangeAspect="1" noChangeArrowheads="1"/>
          </p:cNvSpPr>
          <p:nvPr/>
        </p:nvSpPr>
        <p:spPr bwMode="auto">
          <a:xfrm>
            <a:off x="2992438" y="2306638"/>
            <a:ext cx="288925" cy="288925"/>
          </a:xfrm>
          <a:prstGeom prst="ellipse">
            <a:avLst/>
          </a:prstGeom>
          <a:solidFill>
            <a:schemeClr val="accent1"/>
          </a:solidFill>
          <a:ln>
            <a:noFill/>
          </a:ln>
          <a:extLst>
            <a:ext uri="{91240B29-F687-4F45-9708-019B960494DF}">
              <a14:hiddenLine xmlns:a14="http://schemas.microsoft.com/office/drawing/2010/main" w="38100">
                <a:solidFill>
                  <a:srgbClr val="000000"/>
                </a:solidFill>
                <a:round/>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282" name="椭圆 10">
            <a:extLst>
              <a:ext uri="{FF2B5EF4-FFF2-40B4-BE49-F238E27FC236}">
                <a16:creationId xmlns:a16="http://schemas.microsoft.com/office/drawing/2014/main" id="{5AAE7F52-8D1A-424A-B600-D9BEDE3EA30A}"/>
              </a:ext>
            </a:extLst>
          </p:cNvPr>
          <p:cNvSpPr>
            <a:spLocks noChangeAspect="1" noChangeArrowheads="1"/>
          </p:cNvSpPr>
          <p:nvPr/>
        </p:nvSpPr>
        <p:spPr bwMode="auto">
          <a:xfrm>
            <a:off x="4730750" y="4921250"/>
            <a:ext cx="288925" cy="287338"/>
          </a:xfrm>
          <a:prstGeom prst="ellipse">
            <a:avLst/>
          </a:prstGeom>
          <a:solidFill>
            <a:schemeClr val="accent2"/>
          </a:solidFill>
          <a:ln>
            <a:noFill/>
          </a:ln>
          <a:extLst>
            <a:ext uri="{91240B29-F687-4F45-9708-019B960494DF}">
              <a14:hiddenLine xmlns:a14="http://schemas.microsoft.com/office/drawing/2010/main" w="38100">
                <a:solidFill>
                  <a:srgbClr val="000000"/>
                </a:solidFill>
                <a:round/>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283" name="椭圆 11">
            <a:extLst>
              <a:ext uri="{FF2B5EF4-FFF2-40B4-BE49-F238E27FC236}">
                <a16:creationId xmlns:a16="http://schemas.microsoft.com/office/drawing/2014/main" id="{CF72352F-AD3F-F24B-B2BA-998012BF9C0A}"/>
              </a:ext>
            </a:extLst>
          </p:cNvPr>
          <p:cNvSpPr>
            <a:spLocks noChangeAspect="1" noChangeArrowheads="1"/>
          </p:cNvSpPr>
          <p:nvPr/>
        </p:nvSpPr>
        <p:spPr bwMode="auto">
          <a:xfrm>
            <a:off x="6572250" y="2306638"/>
            <a:ext cx="287338" cy="288925"/>
          </a:xfrm>
          <a:prstGeom prst="ellipse">
            <a:avLst/>
          </a:prstGeom>
          <a:solidFill>
            <a:srgbClr val="5F9387"/>
          </a:solidFill>
          <a:ln>
            <a:noFill/>
          </a:ln>
          <a:extLst>
            <a:ext uri="{91240B29-F687-4F45-9708-019B960494DF}">
              <a14:hiddenLine xmlns:a14="http://schemas.microsoft.com/office/drawing/2010/main" w="38100">
                <a:solidFill>
                  <a:srgbClr val="000000"/>
                </a:solidFill>
                <a:round/>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284" name="椭圆 12">
            <a:extLst>
              <a:ext uri="{FF2B5EF4-FFF2-40B4-BE49-F238E27FC236}">
                <a16:creationId xmlns:a16="http://schemas.microsoft.com/office/drawing/2014/main" id="{999518D6-0ACF-8442-B7D9-3F758F6D35F4}"/>
              </a:ext>
            </a:extLst>
          </p:cNvPr>
          <p:cNvSpPr>
            <a:spLocks noChangeAspect="1" noChangeArrowheads="1"/>
          </p:cNvSpPr>
          <p:nvPr/>
        </p:nvSpPr>
        <p:spPr bwMode="auto">
          <a:xfrm>
            <a:off x="8824913" y="3444875"/>
            <a:ext cx="576262" cy="574675"/>
          </a:xfrm>
          <a:prstGeom prst="ellipse">
            <a:avLst/>
          </a:prstGeom>
          <a:solidFill>
            <a:srgbClr val="97A6AB"/>
          </a:solidFill>
          <a:ln>
            <a:noFill/>
          </a:ln>
          <a:extLst>
            <a:ext uri="{91240B29-F687-4F45-9708-019B960494DF}">
              <a14:hiddenLine xmlns:a14="http://schemas.microsoft.com/office/drawing/2010/main" w="38100">
                <a:solidFill>
                  <a:srgbClr val="000000"/>
                </a:solidFill>
                <a:round/>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4800" dirty="0">
                <a:solidFill>
                  <a:srgbClr val="FFFFFF"/>
                </a:solidFill>
                <a:latin typeface="Calibri" panose="020F0502020204030204" pitchFamily="34" charset="0"/>
                <a:sym typeface="Calibri" panose="020F0502020204030204" pitchFamily="34" charset="0"/>
              </a:rPr>
              <a:t>+</a:t>
            </a:r>
            <a:endParaRPr lang="zh-CN" altLang="en-US" sz="4800" dirty="0">
              <a:solidFill>
                <a:srgbClr val="FFFFFF"/>
              </a:solidFill>
              <a:latin typeface="宋体" panose="02010600030101010101" pitchFamily="2" charset="-122"/>
              <a:sym typeface="宋体" panose="02010600030101010101" pitchFamily="2" charset="-122"/>
            </a:endParaRPr>
          </a:p>
        </p:txBody>
      </p:sp>
      <p:sp>
        <p:nvSpPr>
          <p:cNvPr id="10285" name="直接连接符 13">
            <a:extLst>
              <a:ext uri="{FF2B5EF4-FFF2-40B4-BE49-F238E27FC236}">
                <a16:creationId xmlns:a16="http://schemas.microsoft.com/office/drawing/2014/main" id="{E9B31B90-777A-4140-93D8-5E4E19913B38}"/>
              </a:ext>
            </a:extLst>
          </p:cNvPr>
          <p:cNvSpPr>
            <a:spLocks noChangeShapeType="1"/>
          </p:cNvSpPr>
          <p:nvPr/>
        </p:nvSpPr>
        <p:spPr bwMode="auto">
          <a:xfrm>
            <a:off x="3136900" y="2652713"/>
            <a:ext cx="0" cy="900112"/>
          </a:xfrm>
          <a:prstGeom prst="line">
            <a:avLst/>
          </a:prstGeom>
          <a:noFill/>
          <a:ln w="19050">
            <a:solidFill>
              <a:srgbClr val="3F3F3F"/>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86" name="直接连接符 14">
            <a:extLst>
              <a:ext uri="{FF2B5EF4-FFF2-40B4-BE49-F238E27FC236}">
                <a16:creationId xmlns:a16="http://schemas.microsoft.com/office/drawing/2014/main" id="{699C3B7A-E69F-0A45-A0E7-601D7602B568}"/>
              </a:ext>
            </a:extLst>
          </p:cNvPr>
          <p:cNvSpPr>
            <a:spLocks noChangeShapeType="1"/>
          </p:cNvSpPr>
          <p:nvPr/>
        </p:nvSpPr>
        <p:spPr bwMode="auto">
          <a:xfrm>
            <a:off x="4868863" y="3911600"/>
            <a:ext cx="1587" cy="900113"/>
          </a:xfrm>
          <a:prstGeom prst="line">
            <a:avLst/>
          </a:prstGeom>
          <a:noFill/>
          <a:ln w="19050">
            <a:solidFill>
              <a:srgbClr val="3F3F3F"/>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87" name="直接连接符 15">
            <a:extLst>
              <a:ext uri="{FF2B5EF4-FFF2-40B4-BE49-F238E27FC236}">
                <a16:creationId xmlns:a16="http://schemas.microsoft.com/office/drawing/2014/main" id="{E17036E2-2004-8B4A-9816-72D94E03A9B5}"/>
              </a:ext>
            </a:extLst>
          </p:cNvPr>
          <p:cNvSpPr>
            <a:spLocks noChangeShapeType="1"/>
          </p:cNvSpPr>
          <p:nvPr/>
        </p:nvSpPr>
        <p:spPr bwMode="auto">
          <a:xfrm>
            <a:off x="6715125" y="2652713"/>
            <a:ext cx="1588" cy="900112"/>
          </a:xfrm>
          <a:prstGeom prst="line">
            <a:avLst/>
          </a:prstGeom>
          <a:noFill/>
          <a:ln w="19050">
            <a:solidFill>
              <a:srgbClr val="3F3F3F"/>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88" name="文本框 16">
            <a:extLst>
              <a:ext uri="{FF2B5EF4-FFF2-40B4-BE49-F238E27FC236}">
                <a16:creationId xmlns:a16="http://schemas.microsoft.com/office/drawing/2014/main" id="{87A4C8B4-43F1-FD48-B0A6-A778867EA9DC}"/>
              </a:ext>
            </a:extLst>
          </p:cNvPr>
          <p:cNvSpPr>
            <a:spLocks noChangeArrowheads="1"/>
          </p:cNvSpPr>
          <p:nvPr/>
        </p:nvSpPr>
        <p:spPr bwMode="auto">
          <a:xfrm>
            <a:off x="3309938" y="2306638"/>
            <a:ext cx="2557462" cy="871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10000"/>
              </a:lnSpc>
            </a:pPr>
            <a:r>
              <a:rPr lang="zh-CN" altLang="zh-CN" sz="1600" b="1" dirty="0">
                <a:solidFill>
                  <a:srgbClr val="3F3F3F"/>
                </a:solidFill>
                <a:latin typeface="幼圆" pitchFamily="1" charset="-122"/>
                <a:ea typeface="幼圆" pitchFamily="1" charset="-122"/>
                <a:sym typeface="Arial" panose="020B0604020202020204" pitchFamily="34" charset="0"/>
              </a:rPr>
              <a:t>阶段一：导入需要的模型，完成场景的初步搭建</a:t>
            </a:r>
            <a:r>
              <a:rPr lang="zh-CN" altLang="en-US" sz="1600" b="1" dirty="0">
                <a:solidFill>
                  <a:srgbClr val="3F3F3F"/>
                </a:solidFill>
                <a:latin typeface="幼圆" pitchFamily="1" charset="-122"/>
                <a:ea typeface="幼圆" pitchFamily="1" charset="-122"/>
                <a:sym typeface="Arial" panose="020B0604020202020204" pitchFamily="34" charset="0"/>
              </a:rPr>
              <a:t>，增加天空盒</a:t>
            </a:r>
            <a:endParaRPr lang="zh-CN" altLang="zh-CN" dirty="0">
              <a:latin typeface="幼圆" pitchFamily="1" charset="-122"/>
              <a:ea typeface="幼圆" pitchFamily="1" charset="-122"/>
            </a:endParaRPr>
          </a:p>
        </p:txBody>
      </p:sp>
      <p:sp>
        <p:nvSpPr>
          <p:cNvPr id="10289" name="文本框 17">
            <a:extLst>
              <a:ext uri="{FF2B5EF4-FFF2-40B4-BE49-F238E27FC236}">
                <a16:creationId xmlns:a16="http://schemas.microsoft.com/office/drawing/2014/main" id="{F1BEDFEB-B035-444A-87EC-98C8B2C6DF0F}"/>
              </a:ext>
            </a:extLst>
          </p:cNvPr>
          <p:cNvSpPr>
            <a:spLocks noChangeArrowheads="1"/>
          </p:cNvSpPr>
          <p:nvPr/>
        </p:nvSpPr>
        <p:spPr bwMode="auto">
          <a:xfrm>
            <a:off x="5059363" y="4192588"/>
            <a:ext cx="2312987" cy="142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10000"/>
              </a:lnSpc>
            </a:pPr>
            <a:r>
              <a:rPr lang="zh-CN" altLang="zh-CN" sz="1600" b="1" dirty="0">
                <a:solidFill>
                  <a:srgbClr val="3F3F3F"/>
                </a:solidFill>
                <a:latin typeface="幼圆" pitchFamily="1" charset="-122"/>
                <a:ea typeface="幼圆" pitchFamily="1" charset="-122"/>
                <a:sym typeface="Arial" panose="020B0604020202020204" pitchFamily="34" charset="0"/>
              </a:rPr>
              <a:t>阶段二：完成场景的中期建设，</a:t>
            </a:r>
            <a:r>
              <a:rPr lang="zh-CN" altLang="en-US" sz="1600" b="1" dirty="0">
                <a:solidFill>
                  <a:srgbClr val="3F3F3F"/>
                </a:solidFill>
                <a:latin typeface="幼圆" pitchFamily="1" charset="-122"/>
                <a:ea typeface="幼圆" pitchFamily="1" charset="-122"/>
                <a:sym typeface="Arial" panose="020B0604020202020204" pitchFamily="34" charset="0"/>
              </a:rPr>
              <a:t>给场景添加阴影和光照，同时增添物理碰撞系统，以及粒子系统</a:t>
            </a:r>
            <a:endParaRPr lang="zh-CN" altLang="en-US" dirty="0"/>
          </a:p>
        </p:txBody>
      </p:sp>
      <p:sp>
        <p:nvSpPr>
          <p:cNvPr id="10290" name="文本框 18">
            <a:extLst>
              <a:ext uri="{FF2B5EF4-FFF2-40B4-BE49-F238E27FC236}">
                <a16:creationId xmlns:a16="http://schemas.microsoft.com/office/drawing/2014/main" id="{D4C33549-B1A4-F041-B34F-2EEA99A3D257}"/>
              </a:ext>
            </a:extLst>
          </p:cNvPr>
          <p:cNvSpPr>
            <a:spLocks noChangeArrowheads="1"/>
          </p:cNvSpPr>
          <p:nvPr/>
        </p:nvSpPr>
        <p:spPr bwMode="auto">
          <a:xfrm>
            <a:off x="6945313" y="2306638"/>
            <a:ext cx="23320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1600" b="1" dirty="0">
                <a:solidFill>
                  <a:srgbClr val="3F3F3F"/>
                </a:solidFill>
                <a:sym typeface="Arial" panose="020B0604020202020204" pitchFamily="34" charset="0"/>
              </a:rPr>
              <a:t>阶段三：</a:t>
            </a:r>
            <a:r>
              <a:rPr lang="zh-CN" altLang="en-US" sz="1600" b="1" dirty="0">
                <a:solidFill>
                  <a:srgbClr val="3F3F3F"/>
                </a:solidFill>
                <a:sym typeface="Arial" panose="020B0604020202020204" pitchFamily="34" charset="0"/>
              </a:rPr>
              <a:t>给人物添加骨骼动画，完善人物的控制，增加</a:t>
            </a:r>
            <a:r>
              <a:rPr lang="zh-CN" altLang="zh-CN" sz="1600" b="1" dirty="0">
                <a:solidFill>
                  <a:srgbClr val="3F3F3F"/>
                </a:solidFill>
                <a:sym typeface="Arial" panose="020B0604020202020204" pitchFamily="34" charset="0"/>
              </a:rPr>
              <a:t>陨石移动</a:t>
            </a:r>
            <a:endParaRPr lang="zh-CN" altLang="zh-CN" dirty="0"/>
          </a:p>
        </p:txBody>
      </p:sp>
      <p:sp>
        <p:nvSpPr>
          <p:cNvPr id="10291" name="文本框 19">
            <a:extLst>
              <a:ext uri="{FF2B5EF4-FFF2-40B4-BE49-F238E27FC236}">
                <a16:creationId xmlns:a16="http://schemas.microsoft.com/office/drawing/2014/main" id="{3EF0F1E3-58AF-8644-91D0-F837B7B6F820}"/>
              </a:ext>
            </a:extLst>
          </p:cNvPr>
          <p:cNvSpPr>
            <a:spLocks noChangeArrowheads="1"/>
          </p:cNvSpPr>
          <p:nvPr/>
        </p:nvSpPr>
        <p:spPr bwMode="auto">
          <a:xfrm>
            <a:off x="7989887" y="4220947"/>
            <a:ext cx="2409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1600" b="1" dirty="0">
                <a:solidFill>
                  <a:srgbClr val="3F3F3F"/>
                </a:solidFill>
                <a:sym typeface="Arial" panose="020B0604020202020204" pitchFamily="34" charset="0"/>
              </a:rPr>
              <a:t>未完待续</a:t>
            </a:r>
            <a:r>
              <a:rPr lang="en-US" altLang="zh-CN" sz="1600" b="1" dirty="0">
                <a:solidFill>
                  <a:srgbClr val="3F3F3F"/>
                </a:solidFill>
                <a:sym typeface="Arial" panose="020B0604020202020204" pitchFamily="34" charset="0"/>
              </a:rPr>
              <a:t>…</a:t>
            </a:r>
            <a:endParaRPr lang="zh-CN" altLang="en-US" dirty="0"/>
          </a:p>
        </p:txBody>
      </p:sp>
      <p:sp>
        <p:nvSpPr>
          <p:cNvPr id="21557" name="矩形 20">
            <a:extLst>
              <a:ext uri="{FF2B5EF4-FFF2-40B4-BE49-F238E27FC236}">
                <a16:creationId xmlns:a16="http://schemas.microsoft.com/office/drawing/2014/main" id="{1635133F-AE1B-C747-B4F2-182966E5C7CC}"/>
              </a:ext>
            </a:extLst>
          </p:cNvPr>
          <p:cNvSpPr>
            <a:spLocks noChangeArrowheads="1"/>
          </p:cNvSpPr>
          <p:nvPr/>
        </p:nvSpPr>
        <p:spPr bwMode="auto">
          <a:xfrm>
            <a:off x="1743075" y="352425"/>
            <a:ext cx="46910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400" b="1" dirty="0">
                <a:solidFill>
                  <a:srgbClr val="3F3F3F"/>
                </a:solidFill>
                <a:latin typeface="微软雅黑" panose="020B0503020204020204" pitchFamily="34" charset="-122"/>
                <a:ea typeface="微软雅黑" panose="020B0503020204020204" pitchFamily="34" charset="-122"/>
                <a:sym typeface="Times New Roman" panose="02020603050405020304" pitchFamily="18" charset="0"/>
              </a:rPr>
              <a:t>项目</a:t>
            </a:r>
            <a:r>
              <a:rPr lang="zh-CN" altLang="en-US" sz="2400" b="1" dirty="0">
                <a:solidFill>
                  <a:srgbClr val="3F3F3F"/>
                </a:solidFill>
                <a:latin typeface="微软雅黑" panose="020B0503020204020204" pitchFamily="34" charset="-122"/>
                <a:ea typeface="微软雅黑" panose="020B0503020204020204" pitchFamily="34" charset="-122"/>
                <a:sym typeface="Times New Roman" panose="02020603050405020304" pitchFamily="18" charset="0"/>
              </a:rPr>
              <a:t>简介</a:t>
            </a:r>
            <a:r>
              <a:rPr lang="en-US" altLang="zh-CN" sz="2400" b="1" dirty="0">
                <a:solidFill>
                  <a:srgbClr val="3F3F3F"/>
                </a:solidFill>
                <a:latin typeface="微软雅黑" panose="020B0503020204020204" pitchFamily="34" charset="-122"/>
                <a:ea typeface="微软雅黑" panose="020B0503020204020204" pitchFamily="34" charset="-122"/>
                <a:sym typeface="Times New Roman" panose="02020603050405020304" pitchFamily="18" charset="0"/>
              </a:rPr>
              <a:t>-</a:t>
            </a:r>
            <a:r>
              <a:rPr lang="zh-CN" altLang="zh-CN" sz="2400" b="1" dirty="0">
                <a:solidFill>
                  <a:srgbClr val="3F3F3F"/>
                </a:solidFill>
                <a:latin typeface="微软雅黑" panose="020B0503020204020204" pitchFamily="34" charset="-122"/>
                <a:ea typeface="微软雅黑" panose="020B0503020204020204" pitchFamily="34" charset="-122"/>
                <a:sym typeface="Times New Roman" panose="02020603050405020304" pitchFamily="18" charset="0"/>
              </a:rPr>
              <a:t>时间安排</a:t>
            </a:r>
            <a:endParaRPr lang="zh-CN" altLang="zh-CN" sz="2400" b="1" dirty="0">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1461298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任意多边形 4">
            <a:extLst>
              <a:ext uri="{FF2B5EF4-FFF2-40B4-BE49-F238E27FC236}">
                <a16:creationId xmlns:a16="http://schemas.microsoft.com/office/drawing/2014/main" id="{7D0EEFE1-78A6-F04D-95F7-7A9B7104B90F}"/>
              </a:ext>
            </a:extLst>
          </p:cNvPr>
          <p:cNvSpPr>
            <a:spLocks noChangeArrowheads="1"/>
          </p:cNvSpPr>
          <p:nvPr/>
        </p:nvSpPr>
        <p:spPr bwMode="auto">
          <a:xfrm>
            <a:off x="561975" y="5459413"/>
            <a:ext cx="1379538" cy="1436687"/>
          </a:xfrm>
          <a:custGeom>
            <a:avLst/>
            <a:gdLst>
              <a:gd name="T0" fmla="*/ 988221 w 1379382"/>
              <a:gd name="T1" fmla="*/ 0 h 1436917"/>
              <a:gd name="T2" fmla="*/ 1010406 w 1379382"/>
              <a:gd name="T3" fmla="*/ 15258 h 1436917"/>
              <a:gd name="T4" fmla="*/ 1238011 w 1379382"/>
              <a:gd name="T5" fmla="*/ 370872 h 1436917"/>
              <a:gd name="T6" fmla="*/ 1235427 w 1379382"/>
              <a:gd name="T7" fmla="*/ 372649 h 1436917"/>
              <a:gd name="T8" fmla="*/ 1289073 w 1379382"/>
              <a:gd name="T9" fmla="*/ 450653 h 1436917"/>
              <a:gd name="T10" fmla="*/ 1379382 w 1379382"/>
              <a:gd name="T11" fmla="*/ 591754 h 1436917"/>
              <a:gd name="T12" fmla="*/ 798132 w 1379382"/>
              <a:gd name="T13" fmla="*/ 1436917 h 1436917"/>
              <a:gd name="T14" fmla="*/ 0 w 1379382"/>
              <a:gd name="T15" fmla="*/ 1436917 h 1436917"/>
              <a:gd name="T16" fmla="*/ 988221 w 1379382"/>
              <a:gd name="T17" fmla="*/ 0 h 1436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w="12700">
            <a:solidFill>
              <a:srgbClr val="EED9C6"/>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0" name="任意多边形 5">
            <a:extLst>
              <a:ext uri="{FF2B5EF4-FFF2-40B4-BE49-F238E27FC236}">
                <a16:creationId xmlns:a16="http://schemas.microsoft.com/office/drawing/2014/main" id="{FDB9368C-27E3-A448-984A-2F1015718014}"/>
              </a:ext>
            </a:extLst>
          </p:cNvPr>
          <p:cNvSpPr>
            <a:spLocks noChangeArrowheads="1"/>
          </p:cNvSpPr>
          <p:nvPr/>
        </p:nvSpPr>
        <p:spPr bwMode="auto">
          <a:xfrm>
            <a:off x="1949450" y="5459413"/>
            <a:ext cx="1377950" cy="1436687"/>
          </a:xfrm>
          <a:custGeom>
            <a:avLst/>
            <a:gdLst>
              <a:gd name="T0" fmla="*/ 389113 w 1377333"/>
              <a:gd name="T1" fmla="*/ 0 h 1436916"/>
              <a:gd name="T2" fmla="*/ 1377333 w 1377333"/>
              <a:gd name="T3" fmla="*/ 1436916 h 1436916"/>
              <a:gd name="T4" fmla="*/ 579200 w 1377333"/>
              <a:gd name="T5" fmla="*/ 1436916 h 1436916"/>
              <a:gd name="T6" fmla="*/ 0 w 1377333"/>
              <a:gd name="T7" fmla="*/ 594733 h 1436916"/>
              <a:gd name="T8" fmla="*/ 373996 w 1377333"/>
              <a:gd name="T9" fmla="*/ 10397 h 1436916"/>
              <a:gd name="T10" fmla="*/ 389113 w 1377333"/>
              <a:gd name="T11" fmla="*/ 0 h 1436916"/>
            </a:gdLst>
            <a:ahLst/>
            <a:cxnLst>
              <a:cxn ang="0">
                <a:pos x="T0" y="T1"/>
              </a:cxn>
              <a:cxn ang="0">
                <a:pos x="T2" y="T3"/>
              </a:cxn>
              <a:cxn ang="0">
                <a:pos x="T4" y="T5"/>
              </a:cxn>
              <a:cxn ang="0">
                <a:pos x="T6" y="T7"/>
              </a:cxn>
              <a:cxn ang="0">
                <a:pos x="T8" y="T9"/>
              </a:cxn>
              <a:cxn ang="0">
                <a:pos x="T10" y="T11"/>
              </a:cxn>
            </a:cxnLst>
            <a:rect l="0" t="0"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w="12700">
            <a:solidFill>
              <a:srgbClr val="F1DBCC"/>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1" name="任意多边形 6">
            <a:extLst>
              <a:ext uri="{FF2B5EF4-FFF2-40B4-BE49-F238E27FC236}">
                <a16:creationId xmlns:a16="http://schemas.microsoft.com/office/drawing/2014/main" id="{CB6D064D-8887-994D-84F9-3F240838B53E}"/>
              </a:ext>
            </a:extLst>
          </p:cNvPr>
          <p:cNvSpPr>
            <a:spLocks noChangeArrowheads="1"/>
          </p:cNvSpPr>
          <p:nvPr/>
        </p:nvSpPr>
        <p:spPr bwMode="auto">
          <a:xfrm flipV="1">
            <a:off x="5465763" y="5122863"/>
            <a:ext cx="1608137" cy="1773237"/>
          </a:xfrm>
          <a:custGeom>
            <a:avLst/>
            <a:gdLst>
              <a:gd name="T0" fmla="*/ 1219285 w 1608398"/>
              <a:gd name="T1" fmla="*/ 1772896 h 1772896"/>
              <a:gd name="T2" fmla="*/ 1234402 w 1608398"/>
              <a:gd name="T3" fmla="*/ 1762499 h 1772896"/>
              <a:gd name="T4" fmla="*/ 1608398 w 1608398"/>
              <a:gd name="T5" fmla="*/ 1178163 h 1772896"/>
              <a:gd name="T6" fmla="*/ 798132 w 1608398"/>
              <a:gd name="T7" fmla="*/ 0 h 1772896"/>
              <a:gd name="T8" fmla="*/ 0 w 1608398"/>
              <a:gd name="T9" fmla="*/ 0 h 1772896"/>
              <a:gd name="T10" fmla="*/ 1219285 w 1608398"/>
              <a:gd name="T11" fmla="*/ 1772896 h 1772896"/>
            </a:gdLst>
            <a:ahLst/>
            <a:cxnLst>
              <a:cxn ang="0">
                <a:pos x="T0" y="T1"/>
              </a:cxn>
              <a:cxn ang="0">
                <a:pos x="T2" y="T3"/>
              </a:cxn>
              <a:cxn ang="0">
                <a:pos x="T4" y="T5"/>
              </a:cxn>
              <a:cxn ang="0">
                <a:pos x="T6" y="T7"/>
              </a:cxn>
              <a:cxn ang="0">
                <a:pos x="T8" y="T9"/>
              </a:cxn>
              <a:cxn ang="0">
                <a:pos x="T10" y="T11"/>
              </a:cxn>
            </a:cxnLst>
            <a:rect l="0" t="0"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w="12700">
            <a:solidFill>
              <a:srgbClr val="F1DBCC"/>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2" name="任意多边形 7">
            <a:extLst>
              <a:ext uri="{FF2B5EF4-FFF2-40B4-BE49-F238E27FC236}">
                <a16:creationId xmlns:a16="http://schemas.microsoft.com/office/drawing/2014/main" id="{D06E353B-22C8-B149-926D-02B7E202A59C}"/>
              </a:ext>
            </a:extLst>
          </p:cNvPr>
          <p:cNvSpPr>
            <a:spLocks noChangeArrowheads="1"/>
          </p:cNvSpPr>
          <p:nvPr/>
        </p:nvSpPr>
        <p:spPr bwMode="auto">
          <a:xfrm>
            <a:off x="10575925" y="286861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8999"/>
            </a:srgbClr>
          </a:solidFill>
          <a:ln w="12700">
            <a:solidFill>
              <a:srgbClr val="DF9B83">
                <a:alpha val="48999"/>
              </a:srgbClr>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3" name="任意多边形 8">
            <a:extLst>
              <a:ext uri="{FF2B5EF4-FFF2-40B4-BE49-F238E27FC236}">
                <a16:creationId xmlns:a16="http://schemas.microsoft.com/office/drawing/2014/main" id="{9227DE74-24C6-294D-B824-56B6973ABF76}"/>
              </a:ext>
            </a:extLst>
          </p:cNvPr>
          <p:cNvSpPr>
            <a:spLocks noChangeArrowheads="1"/>
          </p:cNvSpPr>
          <p:nvPr/>
        </p:nvSpPr>
        <p:spPr bwMode="auto">
          <a:xfrm>
            <a:off x="9482138" y="0"/>
            <a:ext cx="1474787" cy="1577975"/>
          </a:xfrm>
          <a:custGeom>
            <a:avLst/>
            <a:gdLst>
              <a:gd name="T0" fmla="*/ 0 w 1474363"/>
              <a:gd name="T1" fmla="*/ 0 h 1578002"/>
              <a:gd name="T2" fmla="*/ 798133 w 1474363"/>
              <a:gd name="T3" fmla="*/ 0 h 1578002"/>
              <a:gd name="T4" fmla="*/ 1474363 w 1474363"/>
              <a:gd name="T5" fmla="*/ 983269 h 1578002"/>
              <a:gd name="T6" fmla="*/ 1100367 w 1474363"/>
              <a:gd name="T7" fmla="*/ 1567605 h 1578002"/>
              <a:gd name="T8" fmla="*/ 1085250 w 1474363"/>
              <a:gd name="T9" fmla="*/ 1578002 h 1578002"/>
              <a:gd name="T10" fmla="*/ 0 w 1474363"/>
              <a:gd name="T11" fmla="*/ 0 h 1578002"/>
            </a:gdLst>
            <a:ahLst/>
            <a:cxnLst>
              <a:cxn ang="0">
                <a:pos x="T0" y="T1"/>
              </a:cxn>
              <a:cxn ang="0">
                <a:pos x="T2" y="T3"/>
              </a:cxn>
              <a:cxn ang="0">
                <a:pos x="T4" y="T5"/>
              </a:cxn>
              <a:cxn ang="0">
                <a:pos x="T6" y="T7"/>
              </a:cxn>
              <a:cxn ang="0">
                <a:pos x="T8" y="T9"/>
              </a:cxn>
              <a:cxn ang="0">
                <a:pos x="T10" y="T11"/>
              </a:cxn>
            </a:cxnLst>
            <a:rect l="0" t="0"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w="12700">
            <a:solidFill>
              <a:srgbClr val="EFE3C2"/>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4" name="任意多边形 9">
            <a:extLst>
              <a:ext uri="{FF2B5EF4-FFF2-40B4-BE49-F238E27FC236}">
                <a16:creationId xmlns:a16="http://schemas.microsoft.com/office/drawing/2014/main" id="{E7F5339C-80F4-6C40-BAAB-0BAF2E4E76D1}"/>
              </a:ext>
            </a:extLst>
          </p:cNvPr>
          <p:cNvSpPr>
            <a:spLocks noChangeArrowheads="1"/>
          </p:cNvSpPr>
          <p:nvPr/>
        </p:nvSpPr>
        <p:spPr bwMode="auto">
          <a:xfrm>
            <a:off x="10966450" y="0"/>
            <a:ext cx="1238250" cy="1577975"/>
          </a:xfrm>
          <a:custGeom>
            <a:avLst/>
            <a:gdLst>
              <a:gd name="T0" fmla="*/ 678279 w 1238362"/>
              <a:gd name="T1" fmla="*/ 0 h 1578002"/>
              <a:gd name="T2" fmla="*/ 1238362 w 1238362"/>
              <a:gd name="T3" fmla="*/ 0 h 1578002"/>
              <a:gd name="T4" fmla="*/ 1238362 w 1238362"/>
              <a:gd name="T5" fmla="*/ 346134 h 1578002"/>
              <a:gd name="T6" fmla="*/ 391161 w 1238362"/>
              <a:gd name="T7" fmla="*/ 1578002 h 1578002"/>
              <a:gd name="T8" fmla="*/ 368976 w 1238362"/>
              <a:gd name="T9" fmla="*/ 1562744 h 1578002"/>
              <a:gd name="T10" fmla="*/ 141371 w 1238362"/>
              <a:gd name="T11" fmla="*/ 1207130 h 1578002"/>
              <a:gd name="T12" fmla="*/ 143955 w 1238362"/>
              <a:gd name="T13" fmla="*/ 1205353 h 1578002"/>
              <a:gd name="T14" fmla="*/ 90309 w 1238362"/>
              <a:gd name="T15" fmla="*/ 1127349 h 1578002"/>
              <a:gd name="T16" fmla="*/ 0 w 1238362"/>
              <a:gd name="T17" fmla="*/ 986248 h 1578002"/>
              <a:gd name="T18" fmla="*/ 678279 w 1238362"/>
              <a:gd name="T19" fmla="*/ 0 h 1578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0000"/>
            </a:srgbClr>
          </a:solidFill>
          <a:ln w="12700">
            <a:solidFill>
              <a:srgbClr val="EEE6C8"/>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5" name="任意多边形 10">
            <a:extLst>
              <a:ext uri="{FF2B5EF4-FFF2-40B4-BE49-F238E27FC236}">
                <a16:creationId xmlns:a16="http://schemas.microsoft.com/office/drawing/2014/main" id="{B9E3CFC7-6D04-6443-ADF9-B280A058D02D}"/>
              </a:ext>
            </a:extLst>
          </p:cNvPr>
          <p:cNvSpPr>
            <a:spLocks noChangeArrowheads="1"/>
          </p:cNvSpPr>
          <p:nvPr/>
        </p:nvSpPr>
        <p:spPr bwMode="auto">
          <a:xfrm>
            <a:off x="11202988" y="1946275"/>
            <a:ext cx="798512" cy="1162050"/>
          </a:xfrm>
          <a:custGeom>
            <a:avLst/>
            <a:gdLst>
              <a:gd name="T0" fmla="*/ 399066 w 798132"/>
              <a:gd name="T1" fmla="*/ 0 h 1160519"/>
              <a:gd name="T2" fmla="*/ 798132 w 798132"/>
              <a:gd name="T3" fmla="*/ 580260 h 1160519"/>
              <a:gd name="T4" fmla="*/ 399066 w 798132"/>
              <a:gd name="T5" fmla="*/ 1160519 h 1160519"/>
              <a:gd name="T6" fmla="*/ 0 w 798132"/>
              <a:gd name="T7" fmla="*/ 580260 h 1160519"/>
              <a:gd name="T8" fmla="*/ 399066 w 798132"/>
              <a:gd name="T9" fmla="*/ 0 h 1160519"/>
            </a:gdLst>
            <a:ahLst/>
            <a:cxnLst>
              <a:cxn ang="0">
                <a:pos x="T0" y="T1"/>
              </a:cxn>
              <a:cxn ang="0">
                <a:pos x="T2" y="T3"/>
              </a:cxn>
              <a:cxn ang="0">
                <a:pos x="T4" y="T5"/>
              </a:cxn>
              <a:cxn ang="0">
                <a:pos x="T6" y="T7"/>
              </a:cxn>
              <a:cxn ang="0">
                <a:pos x="T8" y="T9"/>
              </a:cxn>
            </a:cxnLst>
            <a:rect l="0" t="0"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w="12700">
            <a:solidFill>
              <a:srgbClr val="EAD3BE"/>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6" name="任意多边形 11">
            <a:extLst>
              <a:ext uri="{FF2B5EF4-FFF2-40B4-BE49-F238E27FC236}">
                <a16:creationId xmlns:a16="http://schemas.microsoft.com/office/drawing/2014/main" id="{349E308E-D459-C74D-B1DE-3B07C6E81E80}"/>
              </a:ext>
            </a:extLst>
          </p:cNvPr>
          <p:cNvSpPr>
            <a:spLocks noChangeArrowheads="1"/>
          </p:cNvSpPr>
          <p:nvPr/>
        </p:nvSpPr>
        <p:spPr bwMode="auto">
          <a:xfrm>
            <a:off x="11601450" y="1071563"/>
            <a:ext cx="603250" cy="1455737"/>
          </a:xfrm>
          <a:custGeom>
            <a:avLst/>
            <a:gdLst>
              <a:gd name="T0" fmla="*/ 601946 w 601946"/>
              <a:gd name="T1" fmla="*/ 0 h 1455517"/>
              <a:gd name="T2" fmla="*/ 601946 w 601946"/>
              <a:gd name="T3" fmla="*/ 1160520 h 1455517"/>
              <a:gd name="T4" fmla="*/ 399066 w 601946"/>
              <a:gd name="T5" fmla="*/ 1455517 h 1455517"/>
              <a:gd name="T6" fmla="*/ 0 w 601946"/>
              <a:gd name="T7" fmla="*/ 875257 h 1455517"/>
              <a:gd name="T8" fmla="*/ 601946 w 601946"/>
              <a:gd name="T9" fmla="*/ 0 h 1455517"/>
            </a:gdLst>
            <a:ahLst/>
            <a:cxnLst>
              <a:cxn ang="0">
                <a:pos x="T0" y="T1"/>
              </a:cxn>
              <a:cxn ang="0">
                <a:pos x="T2" y="T3"/>
              </a:cxn>
              <a:cxn ang="0">
                <a:pos x="T4" y="T5"/>
              </a:cxn>
              <a:cxn ang="0">
                <a:pos x="T6" y="T7"/>
              </a:cxn>
              <a:cxn ang="0">
                <a:pos x="T8" y="T9"/>
              </a:cxn>
            </a:cxnLst>
            <a:rect l="0" t="0" r="r" b="b"/>
            <a:pathLst>
              <a:path w="601946" h="1455517">
                <a:moveTo>
                  <a:pt x="601946" y="0"/>
                </a:moveTo>
                <a:lnTo>
                  <a:pt x="601946" y="1160520"/>
                </a:lnTo>
                <a:lnTo>
                  <a:pt x="399066" y="1455517"/>
                </a:lnTo>
                <a:lnTo>
                  <a:pt x="0" y="875257"/>
                </a:lnTo>
                <a:lnTo>
                  <a:pt x="601946" y="0"/>
                </a:lnTo>
                <a:close/>
              </a:path>
            </a:pathLst>
          </a:custGeom>
          <a:solidFill>
            <a:srgbClr val="EBCEBC"/>
          </a:solidFill>
          <a:ln w="12700">
            <a:solidFill>
              <a:srgbClr val="EACDBA"/>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7" name="任意多边形 12">
            <a:extLst>
              <a:ext uri="{FF2B5EF4-FFF2-40B4-BE49-F238E27FC236}">
                <a16:creationId xmlns:a16="http://schemas.microsoft.com/office/drawing/2014/main" id="{F32FC497-DA4B-F740-B932-3F610807E008}"/>
              </a:ext>
            </a:extLst>
          </p:cNvPr>
          <p:cNvSpPr>
            <a:spLocks noChangeArrowheads="1"/>
          </p:cNvSpPr>
          <p:nvPr/>
        </p:nvSpPr>
        <p:spPr bwMode="auto">
          <a:xfrm>
            <a:off x="10966450" y="1590675"/>
            <a:ext cx="635000" cy="936625"/>
          </a:xfrm>
          <a:custGeom>
            <a:avLst/>
            <a:gdLst>
              <a:gd name="T0" fmla="*/ 391161 w 636416"/>
              <a:gd name="T1" fmla="*/ 0 h 936872"/>
              <a:gd name="T2" fmla="*/ 636416 w 636416"/>
              <a:gd name="T3" fmla="*/ 356612 h 936872"/>
              <a:gd name="T4" fmla="*/ 237350 w 636416"/>
              <a:gd name="T5" fmla="*/ 936872 h 936872"/>
              <a:gd name="T6" fmla="*/ 0 w 636416"/>
              <a:gd name="T7" fmla="*/ 591754 h 936872"/>
              <a:gd name="T8" fmla="*/ 90309 w 636416"/>
              <a:gd name="T9" fmla="*/ 450653 h 936872"/>
              <a:gd name="T10" fmla="*/ 143955 w 636416"/>
              <a:gd name="T11" fmla="*/ 372649 h 936872"/>
              <a:gd name="T12" fmla="*/ 141371 w 636416"/>
              <a:gd name="T13" fmla="*/ 370872 h 936872"/>
              <a:gd name="T14" fmla="*/ 368976 w 636416"/>
              <a:gd name="T15" fmla="*/ 15258 h 936872"/>
              <a:gd name="T16" fmla="*/ 391161 w 636416"/>
              <a:gd name="T17" fmla="*/ 0 h 936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w="12700">
            <a:solidFill>
              <a:srgbClr val="D3DDC7"/>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8" name="任意多边形 13">
            <a:extLst>
              <a:ext uri="{FF2B5EF4-FFF2-40B4-BE49-F238E27FC236}">
                <a16:creationId xmlns:a16="http://schemas.microsoft.com/office/drawing/2014/main" id="{4E7A1F84-8733-C143-950E-552731709602}"/>
              </a:ext>
            </a:extLst>
          </p:cNvPr>
          <p:cNvSpPr>
            <a:spLocks noChangeArrowheads="1"/>
          </p:cNvSpPr>
          <p:nvPr/>
        </p:nvSpPr>
        <p:spPr bwMode="auto">
          <a:xfrm>
            <a:off x="10966450" y="2527300"/>
            <a:ext cx="635000" cy="936625"/>
          </a:xfrm>
          <a:custGeom>
            <a:avLst/>
            <a:gdLst>
              <a:gd name="T0" fmla="*/ 237350 w 636416"/>
              <a:gd name="T1" fmla="*/ 0 h 936871"/>
              <a:gd name="T2" fmla="*/ 636416 w 636416"/>
              <a:gd name="T3" fmla="*/ 580259 h 936871"/>
              <a:gd name="T4" fmla="*/ 391161 w 636416"/>
              <a:gd name="T5" fmla="*/ 936871 h 936871"/>
              <a:gd name="T6" fmla="*/ 368976 w 636416"/>
              <a:gd name="T7" fmla="*/ 921613 h 936871"/>
              <a:gd name="T8" fmla="*/ 141371 w 636416"/>
              <a:gd name="T9" fmla="*/ 565999 h 936871"/>
              <a:gd name="T10" fmla="*/ 143955 w 636416"/>
              <a:gd name="T11" fmla="*/ 564222 h 936871"/>
              <a:gd name="T12" fmla="*/ 90309 w 636416"/>
              <a:gd name="T13" fmla="*/ 486218 h 936871"/>
              <a:gd name="T14" fmla="*/ 0 w 636416"/>
              <a:gd name="T15" fmla="*/ 345117 h 936871"/>
              <a:gd name="T16" fmla="*/ 237350 w 636416"/>
              <a:gd name="T17" fmla="*/ 0 h 936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w="12700">
            <a:solidFill>
              <a:srgbClr val="EACDBB"/>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9" name="任意多边形 14">
            <a:extLst>
              <a:ext uri="{FF2B5EF4-FFF2-40B4-BE49-F238E27FC236}">
                <a16:creationId xmlns:a16="http://schemas.microsoft.com/office/drawing/2014/main" id="{64682105-5BE0-E64C-B738-484E5D13E9D6}"/>
              </a:ext>
            </a:extLst>
          </p:cNvPr>
          <p:cNvSpPr>
            <a:spLocks noChangeArrowheads="1"/>
          </p:cNvSpPr>
          <p:nvPr/>
        </p:nvSpPr>
        <p:spPr bwMode="auto">
          <a:xfrm>
            <a:off x="11601450" y="2527300"/>
            <a:ext cx="603250" cy="1455738"/>
          </a:xfrm>
          <a:custGeom>
            <a:avLst/>
            <a:gdLst>
              <a:gd name="T0" fmla="*/ 399066 w 601946"/>
              <a:gd name="T1" fmla="*/ 0 h 1455516"/>
              <a:gd name="T2" fmla="*/ 601946 w 601946"/>
              <a:gd name="T3" fmla="*/ 294997 h 1455516"/>
              <a:gd name="T4" fmla="*/ 601946 w 601946"/>
              <a:gd name="T5" fmla="*/ 1455516 h 1455516"/>
              <a:gd name="T6" fmla="*/ 0 w 601946"/>
              <a:gd name="T7" fmla="*/ 580259 h 1455516"/>
              <a:gd name="T8" fmla="*/ 399066 w 601946"/>
              <a:gd name="T9" fmla="*/ 0 h 1455516"/>
            </a:gdLst>
            <a:ahLst/>
            <a:cxnLst>
              <a:cxn ang="0">
                <a:pos x="T0" y="T1"/>
              </a:cxn>
              <a:cxn ang="0">
                <a:pos x="T2" y="T3"/>
              </a:cxn>
              <a:cxn ang="0">
                <a:pos x="T4" y="T5"/>
              </a:cxn>
              <a:cxn ang="0">
                <a:pos x="T6" y="T7"/>
              </a:cxn>
              <a:cxn ang="0">
                <a:pos x="T8" y="T9"/>
              </a:cxn>
            </a:cxnLst>
            <a:rect l="0" t="0" r="r" b="b"/>
            <a:pathLst>
              <a:path w="601946" h="1455516">
                <a:moveTo>
                  <a:pt x="399066" y="0"/>
                </a:moveTo>
                <a:lnTo>
                  <a:pt x="601946" y="294997"/>
                </a:lnTo>
                <a:lnTo>
                  <a:pt x="601946" y="1455516"/>
                </a:lnTo>
                <a:lnTo>
                  <a:pt x="0" y="580259"/>
                </a:lnTo>
                <a:lnTo>
                  <a:pt x="399066" y="0"/>
                </a:lnTo>
                <a:close/>
              </a:path>
            </a:pathLst>
          </a:custGeom>
          <a:solidFill>
            <a:srgbClr val="D3DDC7"/>
          </a:solidFill>
          <a:ln w="12700">
            <a:solidFill>
              <a:srgbClr val="D3DCC6"/>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80" name="任意多边形 15">
            <a:extLst>
              <a:ext uri="{FF2B5EF4-FFF2-40B4-BE49-F238E27FC236}">
                <a16:creationId xmlns:a16="http://schemas.microsoft.com/office/drawing/2014/main" id="{C2F8084B-F432-9248-AAC5-FDDFC3273B4C}"/>
              </a:ext>
            </a:extLst>
          </p:cNvPr>
          <p:cNvSpPr>
            <a:spLocks noChangeArrowheads="1"/>
          </p:cNvSpPr>
          <p:nvPr/>
        </p:nvSpPr>
        <p:spPr bwMode="auto">
          <a:xfrm>
            <a:off x="10575925" y="98266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999"/>
            </a:srgbClr>
          </a:solidFill>
          <a:ln w="12700">
            <a:solidFill>
              <a:srgbClr val="EBD3A2"/>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81" name="任意多边形 16">
            <a:extLst>
              <a:ext uri="{FF2B5EF4-FFF2-40B4-BE49-F238E27FC236}">
                <a16:creationId xmlns:a16="http://schemas.microsoft.com/office/drawing/2014/main" id="{0BAB189C-A765-A048-93DE-4FC7D91B5AAA}"/>
              </a:ext>
            </a:extLst>
          </p:cNvPr>
          <p:cNvSpPr>
            <a:spLocks noChangeArrowheads="1"/>
          </p:cNvSpPr>
          <p:nvPr/>
        </p:nvSpPr>
        <p:spPr bwMode="auto">
          <a:xfrm flipV="1">
            <a:off x="10575925" y="1590675"/>
            <a:ext cx="768350" cy="593725"/>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1999"/>
            </a:srgbClr>
          </a:solidFill>
          <a:ln w="12700">
            <a:solidFill>
              <a:srgbClr val="B3C4A5">
                <a:alpha val="51999"/>
              </a:srgbClr>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82" name="任意多边形 17">
            <a:extLst>
              <a:ext uri="{FF2B5EF4-FFF2-40B4-BE49-F238E27FC236}">
                <a16:creationId xmlns:a16="http://schemas.microsoft.com/office/drawing/2014/main" id="{7DBA5717-D5C2-B441-8C30-019C802421CA}"/>
              </a:ext>
            </a:extLst>
          </p:cNvPr>
          <p:cNvSpPr>
            <a:spLocks noChangeArrowheads="1"/>
          </p:cNvSpPr>
          <p:nvPr/>
        </p:nvSpPr>
        <p:spPr bwMode="auto">
          <a:xfrm>
            <a:off x="2444750" y="4492625"/>
            <a:ext cx="1946275" cy="2416175"/>
          </a:xfrm>
          <a:custGeom>
            <a:avLst/>
            <a:gdLst>
              <a:gd name="T0" fmla="*/ 1555213 w 1946374"/>
              <a:gd name="T1" fmla="*/ 0 h 2416275"/>
              <a:gd name="T2" fmla="*/ 1577398 w 1946374"/>
              <a:gd name="T3" fmla="*/ 15258 h 2416275"/>
              <a:gd name="T4" fmla="*/ 1805003 w 1946374"/>
              <a:gd name="T5" fmla="*/ 370872 h 2416275"/>
              <a:gd name="T6" fmla="*/ 1802419 w 1946374"/>
              <a:gd name="T7" fmla="*/ 372649 h 2416275"/>
              <a:gd name="T8" fmla="*/ 1856065 w 1946374"/>
              <a:gd name="T9" fmla="*/ 450653 h 2416275"/>
              <a:gd name="T10" fmla="*/ 1946374 w 1946374"/>
              <a:gd name="T11" fmla="*/ 591754 h 2416275"/>
              <a:gd name="T12" fmla="*/ 691584 w 1946374"/>
              <a:gd name="T13" fmla="*/ 2416275 h 2416275"/>
              <a:gd name="T14" fmla="*/ 106548 w 1946374"/>
              <a:gd name="T15" fmla="*/ 2416275 h 2416275"/>
              <a:gd name="T16" fmla="*/ 0 w 1946374"/>
              <a:gd name="T17" fmla="*/ 2261349 h 2416275"/>
              <a:gd name="T18" fmla="*/ 1555213 w 1946374"/>
              <a:gd name="T19" fmla="*/ 0 h 2416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w="12700">
            <a:solidFill>
              <a:srgbClr val="E0E6D3"/>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83" name="任意多边形 18">
            <a:extLst>
              <a:ext uri="{FF2B5EF4-FFF2-40B4-BE49-F238E27FC236}">
                <a16:creationId xmlns:a16="http://schemas.microsoft.com/office/drawing/2014/main" id="{86CFCE5B-0666-5F4C-9DA8-21D38AD64880}"/>
              </a:ext>
            </a:extLst>
          </p:cNvPr>
          <p:cNvSpPr>
            <a:spLocks noChangeArrowheads="1"/>
          </p:cNvSpPr>
          <p:nvPr/>
        </p:nvSpPr>
        <p:spPr bwMode="auto">
          <a:xfrm>
            <a:off x="4400550" y="4492625"/>
            <a:ext cx="2051050" cy="2416175"/>
          </a:xfrm>
          <a:custGeom>
            <a:avLst/>
            <a:gdLst>
              <a:gd name="T0" fmla="*/ 389113 w 2050873"/>
              <a:gd name="T1" fmla="*/ 0 h 2416274"/>
              <a:gd name="T2" fmla="*/ 2050873 w 2050873"/>
              <a:gd name="T3" fmla="*/ 2416274 h 2416274"/>
              <a:gd name="T4" fmla="*/ 1252741 w 2050873"/>
              <a:gd name="T5" fmla="*/ 2416274 h 2416274"/>
              <a:gd name="T6" fmla="*/ 0 w 2050873"/>
              <a:gd name="T7" fmla="*/ 594733 h 2416274"/>
              <a:gd name="T8" fmla="*/ 373996 w 2050873"/>
              <a:gd name="T9" fmla="*/ 10397 h 2416274"/>
              <a:gd name="T10" fmla="*/ 389113 w 2050873"/>
              <a:gd name="T11" fmla="*/ 0 h 2416274"/>
            </a:gdLst>
            <a:ahLst/>
            <a:cxnLst>
              <a:cxn ang="0">
                <a:pos x="T0" y="T1"/>
              </a:cxn>
              <a:cxn ang="0">
                <a:pos x="T2" y="T3"/>
              </a:cxn>
              <a:cxn ang="0">
                <a:pos x="T4" y="T5"/>
              </a:cxn>
              <a:cxn ang="0">
                <a:pos x="T6" y="T7"/>
              </a:cxn>
              <a:cxn ang="0">
                <a:pos x="T8" y="T9"/>
              </a:cxn>
              <a:cxn ang="0">
                <a:pos x="T10" y="T11"/>
              </a:cxn>
            </a:cxnLst>
            <a:rect l="0" t="0"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w="12700">
            <a:solidFill>
              <a:srgbClr val="E0E6D3"/>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84" name="任意多边形 19">
            <a:extLst>
              <a:ext uri="{FF2B5EF4-FFF2-40B4-BE49-F238E27FC236}">
                <a16:creationId xmlns:a16="http://schemas.microsoft.com/office/drawing/2014/main" id="{D7B80F1C-0868-174C-B6FB-FB96F6E40714}"/>
              </a:ext>
            </a:extLst>
          </p:cNvPr>
          <p:cNvSpPr>
            <a:spLocks noChangeArrowheads="1"/>
          </p:cNvSpPr>
          <p:nvPr/>
        </p:nvSpPr>
        <p:spPr bwMode="auto">
          <a:xfrm>
            <a:off x="2344738" y="6762750"/>
            <a:ext cx="200025" cy="146050"/>
          </a:xfrm>
          <a:custGeom>
            <a:avLst/>
            <a:gdLst>
              <a:gd name="T0" fmla="*/ 100267 w 200534"/>
              <a:gd name="T1" fmla="*/ 0 h 145793"/>
              <a:gd name="T2" fmla="*/ 200534 w 200534"/>
              <a:gd name="T3" fmla="*/ 145793 h 145793"/>
              <a:gd name="T4" fmla="*/ 0 w 200534"/>
              <a:gd name="T5" fmla="*/ 145793 h 145793"/>
              <a:gd name="T6" fmla="*/ 100267 w 200534"/>
              <a:gd name="T7" fmla="*/ 0 h 145793"/>
            </a:gdLst>
            <a:ahLst/>
            <a:cxnLst>
              <a:cxn ang="0">
                <a:pos x="T0" y="T1"/>
              </a:cxn>
              <a:cxn ang="0">
                <a:pos x="T2" y="T3"/>
              </a:cxn>
              <a:cxn ang="0">
                <a:pos x="T4" y="T5"/>
              </a:cxn>
              <a:cxn ang="0">
                <a:pos x="T6" y="T7"/>
              </a:cxn>
            </a:cxnLst>
            <a:rect l="0" t="0" r="r" b="b"/>
            <a:pathLst>
              <a:path w="200534" h="145793">
                <a:moveTo>
                  <a:pt x="100267" y="0"/>
                </a:moveTo>
                <a:lnTo>
                  <a:pt x="200534" y="145793"/>
                </a:lnTo>
                <a:lnTo>
                  <a:pt x="0" y="145793"/>
                </a:lnTo>
                <a:lnTo>
                  <a:pt x="100267" y="0"/>
                </a:lnTo>
                <a:close/>
              </a:path>
            </a:pathLst>
          </a:custGeom>
          <a:solidFill>
            <a:srgbClr val="A2B894">
              <a:alpha val="25000"/>
            </a:srgbClr>
          </a:solidFill>
          <a:ln w="12700">
            <a:solidFill>
              <a:srgbClr val="E0E6D3"/>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85" name="任意多边形 20">
            <a:extLst>
              <a:ext uri="{FF2B5EF4-FFF2-40B4-BE49-F238E27FC236}">
                <a16:creationId xmlns:a16="http://schemas.microsoft.com/office/drawing/2014/main" id="{AFFA46CD-E9E8-B04D-8CC1-28EE01E3AC22}"/>
              </a:ext>
            </a:extLst>
          </p:cNvPr>
          <p:cNvSpPr>
            <a:spLocks noChangeArrowheads="1"/>
          </p:cNvSpPr>
          <p:nvPr/>
        </p:nvSpPr>
        <p:spPr bwMode="auto">
          <a:xfrm>
            <a:off x="-34925" y="4818063"/>
            <a:ext cx="1016000" cy="2052637"/>
          </a:xfrm>
          <a:custGeom>
            <a:avLst/>
            <a:gdLst>
              <a:gd name="T0" fmla="*/ 0 w 1017046"/>
              <a:gd name="T1" fmla="*/ 0 h 2052322"/>
              <a:gd name="T2" fmla="*/ 1017046 w 1017046"/>
              <a:gd name="T3" fmla="*/ 1478830 h 2052322"/>
              <a:gd name="T4" fmla="*/ 613325 w 1017046"/>
              <a:gd name="T5" fmla="*/ 2052322 h 2052322"/>
              <a:gd name="T6" fmla="*/ 0 w 1017046"/>
              <a:gd name="T7" fmla="*/ 1160520 h 2052322"/>
              <a:gd name="T8" fmla="*/ 0 w 1017046"/>
              <a:gd name="T9" fmla="*/ 0 h 2052322"/>
            </a:gdLst>
            <a:ahLst/>
            <a:cxnLst>
              <a:cxn ang="0">
                <a:pos x="T0" y="T1"/>
              </a:cxn>
              <a:cxn ang="0">
                <a:pos x="T2" y="T3"/>
              </a:cxn>
              <a:cxn ang="0">
                <a:pos x="T4" y="T5"/>
              </a:cxn>
              <a:cxn ang="0">
                <a:pos x="T6" y="T7"/>
              </a:cxn>
              <a:cxn ang="0">
                <a:pos x="T8" y="T9"/>
              </a:cxn>
            </a:cxnLst>
            <a:rect l="0" t="0"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w="12700">
            <a:solidFill>
              <a:srgbClr val="C3D4C3"/>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86" name="任意多边形 21">
            <a:extLst>
              <a:ext uri="{FF2B5EF4-FFF2-40B4-BE49-F238E27FC236}">
                <a16:creationId xmlns:a16="http://schemas.microsoft.com/office/drawing/2014/main" id="{F07CB4B3-5208-B448-B495-C05FB3ACD713}"/>
              </a:ext>
            </a:extLst>
          </p:cNvPr>
          <p:cNvSpPr>
            <a:spLocks noChangeArrowheads="1"/>
          </p:cNvSpPr>
          <p:nvPr/>
        </p:nvSpPr>
        <p:spPr bwMode="auto">
          <a:xfrm flipV="1">
            <a:off x="4397375" y="5881688"/>
            <a:ext cx="1089025" cy="1014412"/>
          </a:xfrm>
          <a:custGeom>
            <a:avLst/>
            <a:gdLst>
              <a:gd name="T0" fmla="*/ 391161 w 1088729"/>
              <a:gd name="T1" fmla="*/ 1014296 h 1014296"/>
              <a:gd name="T2" fmla="*/ 1088729 w 1088729"/>
              <a:gd name="T3" fmla="*/ 0 h 1014296"/>
              <a:gd name="T4" fmla="*/ 290598 w 1088729"/>
              <a:gd name="T5" fmla="*/ 0 h 1014296"/>
              <a:gd name="T6" fmla="*/ 0 w 1088729"/>
              <a:gd name="T7" fmla="*/ 422542 h 1014296"/>
              <a:gd name="T8" fmla="*/ 90309 w 1088729"/>
              <a:gd name="T9" fmla="*/ 563643 h 1014296"/>
              <a:gd name="T10" fmla="*/ 143955 w 1088729"/>
              <a:gd name="T11" fmla="*/ 641647 h 1014296"/>
              <a:gd name="T12" fmla="*/ 141371 w 1088729"/>
              <a:gd name="T13" fmla="*/ 643424 h 1014296"/>
              <a:gd name="T14" fmla="*/ 368976 w 1088729"/>
              <a:gd name="T15" fmla="*/ 999038 h 1014296"/>
              <a:gd name="T16" fmla="*/ 391161 w 1088729"/>
              <a:gd name="T17" fmla="*/ 1014296 h 1014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w="12700">
            <a:solidFill>
              <a:srgbClr val="EAD3BF"/>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87" name="任意多边形 22">
            <a:extLst>
              <a:ext uri="{FF2B5EF4-FFF2-40B4-BE49-F238E27FC236}">
                <a16:creationId xmlns:a16="http://schemas.microsoft.com/office/drawing/2014/main" id="{9E67C212-25A3-344F-B412-CCD461C01CA8}"/>
              </a:ext>
            </a:extLst>
          </p:cNvPr>
          <p:cNvSpPr>
            <a:spLocks noChangeArrowheads="1"/>
          </p:cNvSpPr>
          <p:nvPr/>
        </p:nvSpPr>
        <p:spPr bwMode="auto">
          <a:xfrm flipV="1">
            <a:off x="4008438" y="5881688"/>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4000"/>
            </a:srgbClr>
          </a:solidFill>
          <a:ln w="12700">
            <a:solidFill>
              <a:srgbClr val="E6C6B1"/>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88" name="任意多边形 23">
            <a:extLst>
              <a:ext uri="{FF2B5EF4-FFF2-40B4-BE49-F238E27FC236}">
                <a16:creationId xmlns:a16="http://schemas.microsoft.com/office/drawing/2014/main" id="{771329FA-967C-4C45-94F6-B166CCF7E55D}"/>
              </a:ext>
            </a:extLst>
          </p:cNvPr>
          <p:cNvSpPr>
            <a:spLocks noChangeArrowheads="1"/>
          </p:cNvSpPr>
          <p:nvPr/>
        </p:nvSpPr>
        <p:spPr bwMode="auto">
          <a:xfrm flipV="1">
            <a:off x="10821988" y="5495925"/>
            <a:ext cx="768350" cy="593725"/>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4000"/>
            </a:srgbClr>
          </a:solidFill>
          <a:ln w="12700">
            <a:solidFill>
              <a:srgbClr val="B5CAC1"/>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89" name="任意多边形 24">
            <a:extLst>
              <a:ext uri="{FF2B5EF4-FFF2-40B4-BE49-F238E27FC236}">
                <a16:creationId xmlns:a16="http://schemas.microsoft.com/office/drawing/2014/main" id="{429825BD-137C-914F-9FCA-7308E5049295}"/>
              </a:ext>
            </a:extLst>
          </p:cNvPr>
          <p:cNvSpPr>
            <a:spLocks noChangeArrowheads="1"/>
          </p:cNvSpPr>
          <p:nvPr/>
        </p:nvSpPr>
        <p:spPr bwMode="auto">
          <a:xfrm>
            <a:off x="9861550" y="5495925"/>
            <a:ext cx="1341438" cy="1384300"/>
          </a:xfrm>
          <a:custGeom>
            <a:avLst/>
            <a:gdLst>
              <a:gd name="T0" fmla="*/ 952127 w 1341240"/>
              <a:gd name="T1" fmla="*/ 0 h 1384436"/>
              <a:gd name="T2" fmla="*/ 967244 w 1341240"/>
              <a:gd name="T3" fmla="*/ 10397 h 1384436"/>
              <a:gd name="T4" fmla="*/ 1341240 w 1341240"/>
              <a:gd name="T5" fmla="*/ 594733 h 1384436"/>
              <a:gd name="T6" fmla="*/ 798132 w 1341240"/>
              <a:gd name="T7" fmla="*/ 1384436 h 1384436"/>
              <a:gd name="T8" fmla="*/ 0 w 1341240"/>
              <a:gd name="T9" fmla="*/ 1384436 h 1384436"/>
              <a:gd name="T10" fmla="*/ 952127 w 1341240"/>
              <a:gd name="T11" fmla="*/ 0 h 1384436"/>
            </a:gdLst>
            <a:ahLst/>
            <a:cxnLst>
              <a:cxn ang="0">
                <a:pos x="T0" y="T1"/>
              </a:cxn>
              <a:cxn ang="0">
                <a:pos x="T2" y="T3"/>
              </a:cxn>
              <a:cxn ang="0">
                <a:pos x="T4" y="T5"/>
              </a:cxn>
              <a:cxn ang="0">
                <a:pos x="T6" y="T7"/>
              </a:cxn>
              <a:cxn ang="0">
                <a:pos x="T8" y="T9"/>
              </a:cxn>
              <a:cxn ang="0">
                <a:pos x="T10" y="T11"/>
              </a:cxn>
            </a:cxnLst>
            <a:rect l="0" t="0"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w="12700">
            <a:solidFill>
              <a:srgbClr val="C4D5C6"/>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90" name="任意多边形 25">
            <a:extLst>
              <a:ext uri="{FF2B5EF4-FFF2-40B4-BE49-F238E27FC236}">
                <a16:creationId xmlns:a16="http://schemas.microsoft.com/office/drawing/2014/main" id="{BE067CD3-8D7C-444B-98D2-684747F7D5C0}"/>
              </a:ext>
            </a:extLst>
          </p:cNvPr>
          <p:cNvSpPr>
            <a:spLocks noChangeArrowheads="1"/>
          </p:cNvSpPr>
          <p:nvPr/>
        </p:nvSpPr>
        <p:spPr bwMode="auto">
          <a:xfrm>
            <a:off x="11212513" y="5495925"/>
            <a:ext cx="979487" cy="1384300"/>
          </a:xfrm>
          <a:custGeom>
            <a:avLst/>
            <a:gdLst>
              <a:gd name="T0" fmla="*/ 391161 w 980063"/>
              <a:gd name="T1" fmla="*/ 0 h 1384436"/>
              <a:gd name="T2" fmla="*/ 980063 w 980063"/>
              <a:gd name="T3" fmla="*/ 856291 h 1384436"/>
              <a:gd name="T4" fmla="*/ 980063 w 980063"/>
              <a:gd name="T5" fmla="*/ 1384436 h 1384436"/>
              <a:gd name="T6" fmla="*/ 545157 w 980063"/>
              <a:gd name="T7" fmla="*/ 1384436 h 1384436"/>
              <a:gd name="T8" fmla="*/ 0 w 980063"/>
              <a:gd name="T9" fmla="*/ 591754 h 1384436"/>
              <a:gd name="T10" fmla="*/ 90309 w 980063"/>
              <a:gd name="T11" fmla="*/ 450653 h 1384436"/>
              <a:gd name="T12" fmla="*/ 143955 w 980063"/>
              <a:gd name="T13" fmla="*/ 372649 h 1384436"/>
              <a:gd name="T14" fmla="*/ 141371 w 980063"/>
              <a:gd name="T15" fmla="*/ 370872 h 1384436"/>
              <a:gd name="T16" fmla="*/ 368976 w 980063"/>
              <a:gd name="T17" fmla="*/ 15258 h 1384436"/>
              <a:gd name="T18" fmla="*/ 391161 w 980063"/>
              <a:gd name="T19" fmla="*/ 0 h 1384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w="12700">
            <a:solidFill>
              <a:srgbClr val="BFD1BD"/>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91" name="任意多边形 26">
            <a:extLst>
              <a:ext uri="{FF2B5EF4-FFF2-40B4-BE49-F238E27FC236}">
                <a16:creationId xmlns:a16="http://schemas.microsoft.com/office/drawing/2014/main" id="{9481B104-2F9C-BB40-9A50-C9C16C170A2C}"/>
              </a:ext>
            </a:extLst>
          </p:cNvPr>
          <p:cNvSpPr>
            <a:spLocks noChangeArrowheads="1"/>
          </p:cNvSpPr>
          <p:nvPr/>
        </p:nvSpPr>
        <p:spPr bwMode="auto">
          <a:xfrm flipV="1">
            <a:off x="9194800" y="550386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4000"/>
            </a:srgbClr>
          </a:solidFill>
          <a:ln w="12700">
            <a:solidFill>
              <a:srgbClr val="EBD3A3"/>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92" name="任意多边形 27">
            <a:extLst>
              <a:ext uri="{FF2B5EF4-FFF2-40B4-BE49-F238E27FC236}">
                <a16:creationId xmlns:a16="http://schemas.microsoft.com/office/drawing/2014/main" id="{4F40F884-76CB-9243-9D65-D7099D9407B4}"/>
              </a:ext>
            </a:extLst>
          </p:cNvPr>
          <p:cNvSpPr>
            <a:spLocks noChangeArrowheads="1"/>
          </p:cNvSpPr>
          <p:nvPr/>
        </p:nvSpPr>
        <p:spPr bwMode="auto">
          <a:xfrm>
            <a:off x="8221663" y="5503863"/>
            <a:ext cx="1354137" cy="1404937"/>
          </a:xfrm>
          <a:custGeom>
            <a:avLst/>
            <a:gdLst>
              <a:gd name="T0" fmla="*/ 966135 w 1355248"/>
              <a:gd name="T1" fmla="*/ 0 h 1404805"/>
              <a:gd name="T2" fmla="*/ 981252 w 1355248"/>
              <a:gd name="T3" fmla="*/ 10397 h 1404805"/>
              <a:gd name="T4" fmla="*/ 1355248 w 1355248"/>
              <a:gd name="T5" fmla="*/ 594733 h 1404805"/>
              <a:gd name="T6" fmla="*/ 798132 w 1355248"/>
              <a:gd name="T7" fmla="*/ 1404805 h 1404805"/>
              <a:gd name="T8" fmla="*/ 0 w 1355248"/>
              <a:gd name="T9" fmla="*/ 1404805 h 1404805"/>
              <a:gd name="T10" fmla="*/ 966135 w 1355248"/>
              <a:gd name="T11" fmla="*/ 0 h 1404805"/>
            </a:gdLst>
            <a:ahLst/>
            <a:cxnLst>
              <a:cxn ang="0">
                <a:pos x="T0" y="T1"/>
              </a:cxn>
              <a:cxn ang="0">
                <a:pos x="T2" y="T3"/>
              </a:cxn>
              <a:cxn ang="0">
                <a:pos x="T4" y="T5"/>
              </a:cxn>
              <a:cxn ang="0">
                <a:pos x="T6" y="T7"/>
              </a:cxn>
              <a:cxn ang="0">
                <a:pos x="T8" y="T9"/>
              </a:cxn>
              <a:cxn ang="0">
                <a:pos x="T10" y="T11"/>
              </a:cxn>
            </a:cxnLst>
            <a:rect l="0" t="0"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w="12700">
            <a:solidFill>
              <a:srgbClr val="EBDCB0"/>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93" name="任意多边形 28">
            <a:extLst>
              <a:ext uri="{FF2B5EF4-FFF2-40B4-BE49-F238E27FC236}">
                <a16:creationId xmlns:a16="http://schemas.microsoft.com/office/drawing/2014/main" id="{7F218B53-36FB-C14C-8CF6-367C757EB4BE}"/>
              </a:ext>
            </a:extLst>
          </p:cNvPr>
          <p:cNvSpPr>
            <a:spLocks noChangeArrowheads="1"/>
          </p:cNvSpPr>
          <p:nvPr/>
        </p:nvSpPr>
        <p:spPr bwMode="auto">
          <a:xfrm>
            <a:off x="9585325" y="5503863"/>
            <a:ext cx="1352550" cy="1397000"/>
          </a:xfrm>
          <a:custGeom>
            <a:avLst/>
            <a:gdLst>
              <a:gd name="T0" fmla="*/ 391161 w 1352191"/>
              <a:gd name="T1" fmla="*/ 0 h 1397381"/>
              <a:gd name="T2" fmla="*/ 1352191 w 1352191"/>
              <a:gd name="T3" fmla="*/ 1397381 h 1397381"/>
              <a:gd name="T4" fmla="*/ 554059 w 1352191"/>
              <a:gd name="T5" fmla="*/ 1397381 h 1397381"/>
              <a:gd name="T6" fmla="*/ 0 w 1352191"/>
              <a:gd name="T7" fmla="*/ 591754 h 1397381"/>
              <a:gd name="T8" fmla="*/ 90309 w 1352191"/>
              <a:gd name="T9" fmla="*/ 450653 h 1397381"/>
              <a:gd name="T10" fmla="*/ 143955 w 1352191"/>
              <a:gd name="T11" fmla="*/ 372649 h 1397381"/>
              <a:gd name="T12" fmla="*/ 141371 w 1352191"/>
              <a:gd name="T13" fmla="*/ 370872 h 1397381"/>
              <a:gd name="T14" fmla="*/ 368976 w 1352191"/>
              <a:gd name="T15" fmla="*/ 15258 h 1397381"/>
              <a:gd name="T16" fmla="*/ 391161 w 1352191"/>
              <a:gd name="T17" fmla="*/ 0 h 1397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w="12700">
            <a:solidFill>
              <a:srgbClr val="EBDCB2"/>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94" name="任意多边形 29">
            <a:extLst>
              <a:ext uri="{FF2B5EF4-FFF2-40B4-BE49-F238E27FC236}">
                <a16:creationId xmlns:a16="http://schemas.microsoft.com/office/drawing/2014/main" id="{D10DD4BF-BF98-7143-85A8-F324D250502C}"/>
              </a:ext>
            </a:extLst>
          </p:cNvPr>
          <p:cNvSpPr>
            <a:spLocks noChangeArrowheads="1"/>
          </p:cNvSpPr>
          <p:nvPr/>
        </p:nvSpPr>
        <p:spPr bwMode="auto">
          <a:xfrm flipV="1">
            <a:off x="3302000" y="5881688"/>
            <a:ext cx="1087438" cy="1014412"/>
          </a:xfrm>
          <a:custGeom>
            <a:avLst/>
            <a:gdLst>
              <a:gd name="T0" fmla="*/ 697568 w 1086681"/>
              <a:gd name="T1" fmla="*/ 1014296 h 1014296"/>
              <a:gd name="T2" fmla="*/ 712685 w 1086681"/>
              <a:gd name="T3" fmla="*/ 1003899 h 1014296"/>
              <a:gd name="T4" fmla="*/ 1086681 w 1086681"/>
              <a:gd name="T5" fmla="*/ 419563 h 1014296"/>
              <a:gd name="T6" fmla="*/ 798132 w 1086681"/>
              <a:gd name="T7" fmla="*/ 0 h 1014296"/>
              <a:gd name="T8" fmla="*/ 0 w 1086681"/>
              <a:gd name="T9" fmla="*/ 0 h 1014296"/>
              <a:gd name="T10" fmla="*/ 697568 w 1086681"/>
              <a:gd name="T11" fmla="*/ 1014296 h 1014296"/>
            </a:gdLst>
            <a:ahLst/>
            <a:cxnLst>
              <a:cxn ang="0">
                <a:pos x="T0" y="T1"/>
              </a:cxn>
              <a:cxn ang="0">
                <a:pos x="T2" y="T3"/>
              </a:cxn>
              <a:cxn ang="0">
                <a:pos x="T4" y="T5"/>
              </a:cxn>
              <a:cxn ang="0">
                <a:pos x="T6" y="T7"/>
              </a:cxn>
              <a:cxn ang="0">
                <a:pos x="T8" y="T9"/>
              </a:cxn>
              <a:cxn ang="0">
                <a:pos x="T10" y="T11"/>
              </a:cxn>
            </a:cxnLst>
            <a:rect l="0" t="0"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w="12700">
            <a:solidFill>
              <a:srgbClr val="EAD3BF"/>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95" name="任意多边形 30">
            <a:extLst>
              <a:ext uri="{FF2B5EF4-FFF2-40B4-BE49-F238E27FC236}">
                <a16:creationId xmlns:a16="http://schemas.microsoft.com/office/drawing/2014/main" id="{F9C0CB67-ED0C-A246-93E2-FA2836DFE3D8}"/>
              </a:ext>
            </a:extLst>
          </p:cNvPr>
          <p:cNvSpPr>
            <a:spLocks noChangeArrowheads="1"/>
          </p:cNvSpPr>
          <p:nvPr/>
        </p:nvSpPr>
        <p:spPr bwMode="auto">
          <a:xfrm>
            <a:off x="8185150" y="0"/>
            <a:ext cx="2771775" cy="3463925"/>
          </a:xfrm>
          <a:custGeom>
            <a:avLst/>
            <a:gdLst>
              <a:gd name="T0" fmla="*/ 0 w 2771399"/>
              <a:gd name="T1" fmla="*/ 0 h 3463952"/>
              <a:gd name="T2" fmla="*/ 798131 w 2771399"/>
              <a:gd name="T3" fmla="*/ 0 h 3463952"/>
              <a:gd name="T4" fmla="*/ 2771399 w 2771399"/>
              <a:gd name="T5" fmla="*/ 2869219 h 3463952"/>
              <a:gd name="T6" fmla="*/ 2397403 w 2771399"/>
              <a:gd name="T7" fmla="*/ 3453555 h 3463952"/>
              <a:gd name="T8" fmla="*/ 2382286 w 2771399"/>
              <a:gd name="T9" fmla="*/ 3463952 h 3463952"/>
              <a:gd name="T10" fmla="*/ 0 w 2771399"/>
              <a:gd name="T11" fmla="*/ 0 h 3463952"/>
            </a:gdLst>
            <a:ahLst/>
            <a:cxnLst>
              <a:cxn ang="0">
                <a:pos x="T0" y="T1"/>
              </a:cxn>
              <a:cxn ang="0">
                <a:pos x="T2" y="T3"/>
              </a:cxn>
              <a:cxn ang="0">
                <a:pos x="T4" y="T5"/>
              </a:cxn>
              <a:cxn ang="0">
                <a:pos x="T6" y="T7"/>
              </a:cxn>
              <a:cxn ang="0">
                <a:pos x="T8" y="T9"/>
              </a:cxn>
              <a:cxn ang="0">
                <a:pos x="T10" y="T11"/>
              </a:cxn>
            </a:cxnLst>
            <a:rect l="0" t="0"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29999"/>
            </a:srgbClr>
          </a:solidFill>
          <a:ln w="12700">
            <a:solidFill>
              <a:srgbClr val="EACEBC"/>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96" name="任意多边形 31">
            <a:extLst>
              <a:ext uri="{FF2B5EF4-FFF2-40B4-BE49-F238E27FC236}">
                <a16:creationId xmlns:a16="http://schemas.microsoft.com/office/drawing/2014/main" id="{52760773-ACBD-E446-9EBF-4A9E1BBC6546}"/>
              </a:ext>
            </a:extLst>
          </p:cNvPr>
          <p:cNvSpPr>
            <a:spLocks noChangeArrowheads="1"/>
          </p:cNvSpPr>
          <p:nvPr/>
        </p:nvSpPr>
        <p:spPr bwMode="auto">
          <a:xfrm flipH="1" flipV="1">
            <a:off x="6913563" y="1590675"/>
            <a:ext cx="4043362" cy="5305425"/>
          </a:xfrm>
          <a:custGeom>
            <a:avLst/>
            <a:gdLst>
              <a:gd name="T0" fmla="*/ 389113 w 4043737"/>
              <a:gd name="T1" fmla="*/ 5305892 h 5305892"/>
              <a:gd name="T2" fmla="*/ 373996 w 4043737"/>
              <a:gd name="T3" fmla="*/ 5295495 h 5305892"/>
              <a:gd name="T4" fmla="*/ 0 w 4043737"/>
              <a:gd name="T5" fmla="*/ 4711159 h 5305892"/>
              <a:gd name="T6" fmla="*/ 2281471 w 4043737"/>
              <a:gd name="T7" fmla="*/ 1393799 h 5305892"/>
              <a:gd name="T8" fmla="*/ 2285250 w 4043737"/>
              <a:gd name="T9" fmla="*/ 1396398 h 5305892"/>
              <a:gd name="T10" fmla="*/ 3245605 w 4043737"/>
              <a:gd name="T11" fmla="*/ 0 h 5305892"/>
              <a:gd name="T12" fmla="*/ 4043737 w 4043737"/>
              <a:gd name="T13" fmla="*/ 0 h 5305892"/>
              <a:gd name="T14" fmla="*/ 1810872 w 4043737"/>
              <a:gd name="T15" fmla="*/ 3246685 h 5305892"/>
              <a:gd name="T16" fmla="*/ 1807092 w 4043737"/>
              <a:gd name="T17" fmla="*/ 3244086 h 5305892"/>
              <a:gd name="T18" fmla="*/ 389113 w 4043737"/>
              <a:gd name="T19" fmla="*/ 5305892 h 5305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29999"/>
            </a:srgbClr>
          </a:solidFill>
          <a:ln w="12700">
            <a:solidFill>
              <a:srgbClr val="D3DCC5">
                <a:alpha val="29999"/>
              </a:srgbClr>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97" name="任意多边形 32">
            <a:extLst>
              <a:ext uri="{FF2B5EF4-FFF2-40B4-BE49-F238E27FC236}">
                <a16:creationId xmlns:a16="http://schemas.microsoft.com/office/drawing/2014/main" id="{9F7F16A2-DA49-AA4F-A7F2-C9039F13630F}"/>
              </a:ext>
            </a:extLst>
          </p:cNvPr>
          <p:cNvSpPr>
            <a:spLocks noChangeArrowheads="1"/>
          </p:cNvSpPr>
          <p:nvPr/>
        </p:nvSpPr>
        <p:spPr bwMode="auto">
          <a:xfrm flipV="1">
            <a:off x="7083425" y="5122863"/>
            <a:ext cx="1609725" cy="1773237"/>
          </a:xfrm>
          <a:custGeom>
            <a:avLst/>
            <a:gdLst>
              <a:gd name="T0" fmla="*/ 391161 w 1610447"/>
              <a:gd name="T1" fmla="*/ 1772896 h 1772896"/>
              <a:gd name="T2" fmla="*/ 1610447 w 1610447"/>
              <a:gd name="T3" fmla="*/ 0 h 1772896"/>
              <a:gd name="T4" fmla="*/ 812315 w 1610447"/>
              <a:gd name="T5" fmla="*/ 0 h 1772896"/>
              <a:gd name="T6" fmla="*/ 0 w 1610447"/>
              <a:gd name="T7" fmla="*/ 1181142 h 1772896"/>
              <a:gd name="T8" fmla="*/ 90309 w 1610447"/>
              <a:gd name="T9" fmla="*/ 1322243 h 1772896"/>
              <a:gd name="T10" fmla="*/ 143955 w 1610447"/>
              <a:gd name="T11" fmla="*/ 1400247 h 1772896"/>
              <a:gd name="T12" fmla="*/ 141371 w 1610447"/>
              <a:gd name="T13" fmla="*/ 1402024 h 1772896"/>
              <a:gd name="T14" fmla="*/ 368976 w 1610447"/>
              <a:gd name="T15" fmla="*/ 1757638 h 1772896"/>
              <a:gd name="T16" fmla="*/ 391161 w 1610447"/>
              <a:gd name="T17" fmla="*/ 1772896 h 1772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w="12700">
            <a:solidFill>
              <a:srgbClr val="F1DBCC"/>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98" name="任意多边形 33">
            <a:extLst>
              <a:ext uri="{FF2B5EF4-FFF2-40B4-BE49-F238E27FC236}">
                <a16:creationId xmlns:a16="http://schemas.microsoft.com/office/drawing/2014/main" id="{C9C820E3-C93F-6D42-B64B-DE55E8861547}"/>
              </a:ext>
            </a:extLst>
          </p:cNvPr>
          <p:cNvSpPr>
            <a:spLocks noChangeArrowheads="1"/>
          </p:cNvSpPr>
          <p:nvPr/>
        </p:nvSpPr>
        <p:spPr bwMode="auto">
          <a:xfrm flipH="1" flipV="1">
            <a:off x="1562100" y="545941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4000"/>
            </a:srgbClr>
          </a:solidFill>
          <a:ln w="12700">
            <a:solidFill>
              <a:srgbClr val="EFBBAB"/>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99" name="任意多边形 34">
            <a:extLst>
              <a:ext uri="{FF2B5EF4-FFF2-40B4-BE49-F238E27FC236}">
                <a16:creationId xmlns:a16="http://schemas.microsoft.com/office/drawing/2014/main" id="{9AEFA6A7-68A2-F140-8F5B-854EB15BAA90}"/>
              </a:ext>
            </a:extLst>
          </p:cNvPr>
          <p:cNvSpPr>
            <a:spLocks noChangeArrowheads="1"/>
          </p:cNvSpPr>
          <p:nvPr/>
        </p:nvSpPr>
        <p:spPr bwMode="auto">
          <a:xfrm flipH="1" flipV="1">
            <a:off x="4013200" y="4492625"/>
            <a:ext cx="768350" cy="593725"/>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4000"/>
            </a:srgbClr>
          </a:solidFill>
          <a:ln w="12700">
            <a:solidFill>
              <a:srgbClr val="CFDAC2"/>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200" name="任意多边形 35">
            <a:extLst>
              <a:ext uri="{FF2B5EF4-FFF2-40B4-BE49-F238E27FC236}">
                <a16:creationId xmlns:a16="http://schemas.microsoft.com/office/drawing/2014/main" id="{11FB113A-06F5-8344-B2BB-67B5568DBD13}"/>
              </a:ext>
            </a:extLst>
          </p:cNvPr>
          <p:cNvSpPr>
            <a:spLocks noChangeArrowheads="1"/>
          </p:cNvSpPr>
          <p:nvPr/>
        </p:nvSpPr>
        <p:spPr bwMode="auto">
          <a:xfrm flipV="1">
            <a:off x="6694488" y="512286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4000"/>
            </a:srgbClr>
          </a:solidFill>
          <a:ln w="12700">
            <a:solidFill>
              <a:srgbClr val="F2C7BA"/>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201" name="矩形 36">
            <a:extLst>
              <a:ext uri="{FF2B5EF4-FFF2-40B4-BE49-F238E27FC236}">
                <a16:creationId xmlns:a16="http://schemas.microsoft.com/office/drawing/2014/main" id="{BC1D63B9-CF0A-B147-B876-B365C664EF43}"/>
              </a:ext>
            </a:extLst>
          </p:cNvPr>
          <p:cNvSpPr>
            <a:spLocks noChangeArrowheads="1"/>
          </p:cNvSpPr>
          <p:nvPr/>
        </p:nvSpPr>
        <p:spPr bwMode="auto">
          <a:xfrm>
            <a:off x="-30163" y="50800"/>
            <a:ext cx="12192001" cy="6858000"/>
          </a:xfrm>
          <a:prstGeom prst="rect">
            <a:avLst/>
          </a:prstGeom>
          <a:solidFill>
            <a:srgbClr val="FFFFFF">
              <a:alpha val="59999"/>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7202" name="直接连接符 51">
            <a:extLst>
              <a:ext uri="{FF2B5EF4-FFF2-40B4-BE49-F238E27FC236}">
                <a16:creationId xmlns:a16="http://schemas.microsoft.com/office/drawing/2014/main" id="{8A08B465-6F18-8643-8906-F8C5BE08F3F2}"/>
              </a:ext>
            </a:extLst>
          </p:cNvPr>
          <p:cNvSpPr>
            <a:spLocks noChangeShapeType="1"/>
          </p:cNvSpPr>
          <p:nvPr/>
        </p:nvSpPr>
        <p:spPr bwMode="auto">
          <a:xfrm>
            <a:off x="1131888" y="804863"/>
            <a:ext cx="5897562" cy="0"/>
          </a:xfrm>
          <a:prstGeom prst="line">
            <a:avLst/>
          </a:prstGeom>
          <a:noFill/>
          <a:ln w="6350">
            <a:solidFill>
              <a:srgbClr val="A5A5A5"/>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03" name="平行四边形 52">
            <a:extLst>
              <a:ext uri="{FF2B5EF4-FFF2-40B4-BE49-F238E27FC236}">
                <a16:creationId xmlns:a16="http://schemas.microsoft.com/office/drawing/2014/main" id="{10276742-FD11-8A4B-A0F4-DEFD93DF00FB}"/>
              </a:ext>
            </a:extLst>
          </p:cNvPr>
          <p:cNvSpPr>
            <a:spLocks noChangeArrowheads="1"/>
          </p:cNvSpPr>
          <p:nvPr/>
        </p:nvSpPr>
        <p:spPr bwMode="auto">
          <a:xfrm>
            <a:off x="696913" y="333375"/>
            <a:ext cx="590550" cy="479425"/>
          </a:xfrm>
          <a:prstGeom prst="parallelogram">
            <a:avLst>
              <a:gd name="adj" fmla="val 24995"/>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7204" name="文本框 57">
            <a:extLst>
              <a:ext uri="{FF2B5EF4-FFF2-40B4-BE49-F238E27FC236}">
                <a16:creationId xmlns:a16="http://schemas.microsoft.com/office/drawing/2014/main" id="{CA53DC4A-8944-DB4B-8975-010469E2897E}"/>
              </a:ext>
            </a:extLst>
          </p:cNvPr>
          <p:cNvSpPr>
            <a:spLocks noChangeArrowheads="1"/>
          </p:cNvSpPr>
          <p:nvPr/>
        </p:nvSpPr>
        <p:spPr bwMode="auto">
          <a:xfrm>
            <a:off x="701675" y="311150"/>
            <a:ext cx="5810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Hans"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a:t>
            </a:r>
            <a:endParaRPr lang="en-US" altLang="zh-CN"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05" name="Freeform 5">
            <a:extLst>
              <a:ext uri="{FF2B5EF4-FFF2-40B4-BE49-F238E27FC236}">
                <a16:creationId xmlns:a16="http://schemas.microsoft.com/office/drawing/2014/main" id="{A04FE2D5-C149-A843-B6BE-D1BBDD75A52E}"/>
              </a:ext>
            </a:extLst>
          </p:cNvPr>
          <p:cNvSpPr>
            <a:spLocks noChangeArrowheads="1"/>
          </p:cNvSpPr>
          <p:nvPr/>
        </p:nvSpPr>
        <p:spPr bwMode="auto">
          <a:xfrm>
            <a:off x="1308100" y="1096963"/>
            <a:ext cx="1412875" cy="1173162"/>
          </a:xfrm>
          <a:custGeom>
            <a:avLst/>
            <a:gdLst>
              <a:gd name="T0" fmla="*/ 95 w 141"/>
              <a:gd name="T1" fmla="*/ 0 h 144"/>
              <a:gd name="T2" fmla="*/ 48 w 141"/>
              <a:gd name="T3" fmla="*/ 0 h 144"/>
              <a:gd name="T4" fmla="*/ 46 w 141"/>
              <a:gd name="T5" fmla="*/ 0 h 144"/>
              <a:gd name="T6" fmla="*/ 0 w 141"/>
              <a:gd name="T7" fmla="*/ 47 h 144"/>
              <a:gd name="T8" fmla="*/ 0 w 141"/>
              <a:gd name="T9" fmla="*/ 77 h 144"/>
              <a:gd name="T10" fmla="*/ 0 w 141"/>
              <a:gd name="T11" fmla="*/ 97 h 144"/>
              <a:gd name="T12" fmla="*/ 0 w 141"/>
              <a:gd name="T13" fmla="*/ 144 h 144"/>
              <a:gd name="T14" fmla="*/ 46 w 141"/>
              <a:gd name="T15" fmla="*/ 144 h 144"/>
              <a:gd name="T16" fmla="*/ 93 w 141"/>
              <a:gd name="T17" fmla="*/ 144 h 144"/>
              <a:gd name="T18" fmla="*/ 95 w 141"/>
              <a:gd name="T19" fmla="*/ 144 h 144"/>
              <a:gd name="T20" fmla="*/ 141 w 141"/>
              <a:gd name="T21" fmla="*/ 97 h 144"/>
              <a:gd name="T22" fmla="*/ 141 w 141"/>
              <a:gd name="T23" fmla="*/ 67 h 144"/>
              <a:gd name="T24" fmla="*/ 141 w 141"/>
              <a:gd name="T25" fmla="*/ 47 h 144"/>
              <a:gd name="T26" fmla="*/ 141 w 141"/>
              <a:gd name="T27" fmla="*/ 0 h 144"/>
              <a:gd name="T28" fmla="*/ 95 w 141"/>
              <a:gd name="T2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144">
                <a:moveTo>
                  <a:pt x="95" y="0"/>
                </a:moveTo>
                <a:cubicBezTo>
                  <a:pt x="48" y="0"/>
                  <a:pt x="48" y="0"/>
                  <a:pt x="48" y="0"/>
                </a:cubicBezTo>
                <a:cubicBezTo>
                  <a:pt x="46" y="0"/>
                  <a:pt x="46" y="0"/>
                  <a:pt x="46" y="0"/>
                </a:cubicBezTo>
                <a:cubicBezTo>
                  <a:pt x="21" y="0"/>
                  <a:pt x="0" y="21"/>
                  <a:pt x="0" y="47"/>
                </a:cubicBezTo>
                <a:cubicBezTo>
                  <a:pt x="0" y="77"/>
                  <a:pt x="0" y="77"/>
                  <a:pt x="0" y="77"/>
                </a:cubicBezTo>
                <a:cubicBezTo>
                  <a:pt x="0" y="97"/>
                  <a:pt x="0" y="97"/>
                  <a:pt x="0" y="97"/>
                </a:cubicBezTo>
                <a:cubicBezTo>
                  <a:pt x="0" y="144"/>
                  <a:pt x="0" y="144"/>
                  <a:pt x="0" y="144"/>
                </a:cubicBezTo>
                <a:cubicBezTo>
                  <a:pt x="46" y="144"/>
                  <a:pt x="46" y="144"/>
                  <a:pt x="46" y="144"/>
                </a:cubicBezTo>
                <a:cubicBezTo>
                  <a:pt x="93" y="144"/>
                  <a:pt x="93" y="144"/>
                  <a:pt x="93" y="144"/>
                </a:cubicBezTo>
                <a:cubicBezTo>
                  <a:pt x="95" y="144"/>
                  <a:pt x="95" y="144"/>
                  <a:pt x="95" y="144"/>
                </a:cubicBezTo>
                <a:cubicBezTo>
                  <a:pt x="121" y="144"/>
                  <a:pt x="141" y="123"/>
                  <a:pt x="141" y="97"/>
                </a:cubicBezTo>
                <a:cubicBezTo>
                  <a:pt x="141" y="67"/>
                  <a:pt x="141" y="67"/>
                  <a:pt x="141" y="67"/>
                </a:cubicBezTo>
                <a:cubicBezTo>
                  <a:pt x="141" y="47"/>
                  <a:pt x="141" y="47"/>
                  <a:pt x="141" y="47"/>
                </a:cubicBezTo>
                <a:cubicBezTo>
                  <a:pt x="141" y="0"/>
                  <a:pt x="141" y="0"/>
                  <a:pt x="141" y="0"/>
                </a:cubicBezTo>
                <a:lnTo>
                  <a:pt x="95"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206" name="文本框 6">
            <a:extLst>
              <a:ext uri="{FF2B5EF4-FFF2-40B4-BE49-F238E27FC236}">
                <a16:creationId xmlns:a16="http://schemas.microsoft.com/office/drawing/2014/main" id="{18362E3E-FE4A-D94F-8B0F-33457B3133D3}"/>
              </a:ext>
            </a:extLst>
          </p:cNvPr>
          <p:cNvSpPr>
            <a:spLocks noChangeArrowheads="1"/>
          </p:cNvSpPr>
          <p:nvPr/>
        </p:nvSpPr>
        <p:spPr bwMode="auto">
          <a:xfrm>
            <a:off x="9556750" y="1508125"/>
            <a:ext cx="113665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1600">
                <a:solidFill>
                  <a:srgbClr val="FFFFFF"/>
                </a:solidFill>
                <a:latin typeface="Calibri" panose="020F0502020204030204" pitchFamily="34" charset="0"/>
                <a:sym typeface="Calibri" panose="020F0502020204030204" pitchFamily="34" charset="0"/>
              </a:rPr>
              <a:t>15331414</a:t>
            </a:r>
          </a:p>
          <a:p>
            <a:pPr algn="ctr"/>
            <a:r>
              <a:rPr lang="zh-CN" altLang="en-US" sz="1600">
                <a:solidFill>
                  <a:srgbClr val="FFFFFF"/>
                </a:solidFill>
                <a:latin typeface="Calibri" panose="020F0502020204030204" pitchFamily="34" charset="0"/>
                <a:sym typeface="Calibri" panose="020F0502020204030204" pitchFamily="34" charset="0"/>
              </a:rPr>
              <a:t>张子扬</a:t>
            </a:r>
          </a:p>
        </p:txBody>
      </p:sp>
      <p:grpSp>
        <p:nvGrpSpPr>
          <p:cNvPr id="7207" name="组合 7">
            <a:extLst>
              <a:ext uri="{FF2B5EF4-FFF2-40B4-BE49-F238E27FC236}">
                <a16:creationId xmlns:a16="http://schemas.microsoft.com/office/drawing/2014/main" id="{9C5E3114-F590-664D-8DDA-D77A02B006F4}"/>
              </a:ext>
            </a:extLst>
          </p:cNvPr>
          <p:cNvGrpSpPr>
            <a:grpSpLocks/>
          </p:cNvGrpSpPr>
          <p:nvPr/>
        </p:nvGrpSpPr>
        <p:grpSpPr bwMode="auto">
          <a:xfrm>
            <a:off x="3360738" y="1096963"/>
            <a:ext cx="1382712" cy="1173162"/>
            <a:chOff x="0" y="0"/>
            <a:chExt cx="2581893" cy="2674104"/>
          </a:xfrm>
        </p:grpSpPr>
        <p:sp>
          <p:nvSpPr>
            <p:cNvPr id="7208" name="Freeform 100">
              <a:extLst>
                <a:ext uri="{FF2B5EF4-FFF2-40B4-BE49-F238E27FC236}">
                  <a16:creationId xmlns:a16="http://schemas.microsoft.com/office/drawing/2014/main" id="{D28A7823-F3C0-184D-998B-8D213501D8C2}"/>
                </a:ext>
              </a:extLst>
            </p:cNvPr>
            <p:cNvSpPr>
              <a:spLocks noEditPoints="1" noChangeArrowheads="1"/>
            </p:cNvSpPr>
            <p:nvPr/>
          </p:nvSpPr>
          <p:spPr bwMode="auto">
            <a:xfrm>
              <a:off x="1849972" y="1261073"/>
              <a:ext cx="548940" cy="463934"/>
            </a:xfrm>
            <a:custGeom>
              <a:avLst/>
              <a:gdLst>
                <a:gd name="T0" fmla="*/ 12 w 30"/>
                <a:gd name="T1" fmla="*/ 7 h 25"/>
                <a:gd name="T2" fmla="*/ 10 w 30"/>
                <a:gd name="T3" fmla="*/ 13 h 25"/>
                <a:gd name="T4" fmla="*/ 6 w 30"/>
                <a:gd name="T5" fmla="*/ 14 h 25"/>
                <a:gd name="T6" fmla="*/ 2 w 30"/>
                <a:gd name="T7" fmla="*/ 13 h 25"/>
                <a:gd name="T8" fmla="*/ 0 w 30"/>
                <a:gd name="T9" fmla="*/ 7 h 25"/>
                <a:gd name="T10" fmla="*/ 2 w 30"/>
                <a:gd name="T11" fmla="*/ 2 h 25"/>
                <a:gd name="T12" fmla="*/ 6 w 30"/>
                <a:gd name="T13" fmla="*/ 0 h 25"/>
                <a:gd name="T14" fmla="*/ 10 w 30"/>
                <a:gd name="T15" fmla="*/ 2 h 25"/>
                <a:gd name="T16" fmla="*/ 12 w 30"/>
                <a:gd name="T17" fmla="*/ 7 h 25"/>
                <a:gd name="T18" fmla="*/ 9 w 30"/>
                <a:gd name="T19" fmla="*/ 7 h 25"/>
                <a:gd name="T20" fmla="*/ 8 w 30"/>
                <a:gd name="T21" fmla="*/ 4 h 25"/>
                <a:gd name="T22" fmla="*/ 6 w 30"/>
                <a:gd name="T23" fmla="*/ 3 h 25"/>
                <a:gd name="T24" fmla="*/ 4 w 30"/>
                <a:gd name="T25" fmla="*/ 4 h 25"/>
                <a:gd name="T26" fmla="*/ 3 w 30"/>
                <a:gd name="T27" fmla="*/ 7 h 25"/>
                <a:gd name="T28" fmla="*/ 4 w 30"/>
                <a:gd name="T29" fmla="*/ 11 h 25"/>
                <a:gd name="T30" fmla="*/ 6 w 30"/>
                <a:gd name="T31" fmla="*/ 12 h 25"/>
                <a:gd name="T32" fmla="*/ 8 w 30"/>
                <a:gd name="T33" fmla="*/ 11 h 25"/>
                <a:gd name="T34" fmla="*/ 9 w 30"/>
                <a:gd name="T35" fmla="*/ 7 h 25"/>
                <a:gd name="T36" fmla="*/ 23 w 30"/>
                <a:gd name="T37" fmla="*/ 1 h 25"/>
                <a:gd name="T38" fmla="*/ 10 w 30"/>
                <a:gd name="T39" fmla="*/ 24 h 25"/>
                <a:gd name="T40" fmla="*/ 8 w 30"/>
                <a:gd name="T41" fmla="*/ 24 h 25"/>
                <a:gd name="T42" fmla="*/ 20 w 30"/>
                <a:gd name="T43" fmla="*/ 1 h 25"/>
                <a:gd name="T44" fmla="*/ 23 w 30"/>
                <a:gd name="T45" fmla="*/ 1 h 25"/>
                <a:gd name="T46" fmla="*/ 30 w 30"/>
                <a:gd name="T47" fmla="*/ 18 h 25"/>
                <a:gd name="T48" fmla="*/ 29 w 30"/>
                <a:gd name="T49" fmla="*/ 23 h 25"/>
                <a:gd name="T50" fmla="*/ 25 w 30"/>
                <a:gd name="T51" fmla="*/ 25 h 25"/>
                <a:gd name="T52" fmla="*/ 20 w 30"/>
                <a:gd name="T53" fmla="*/ 23 h 25"/>
                <a:gd name="T54" fmla="*/ 19 w 30"/>
                <a:gd name="T55" fmla="*/ 18 h 25"/>
                <a:gd name="T56" fmla="*/ 20 w 30"/>
                <a:gd name="T57" fmla="*/ 13 h 25"/>
                <a:gd name="T58" fmla="*/ 25 w 30"/>
                <a:gd name="T59" fmla="*/ 11 h 25"/>
                <a:gd name="T60" fmla="*/ 29 w 30"/>
                <a:gd name="T61" fmla="*/ 13 h 25"/>
                <a:gd name="T62" fmla="*/ 30 w 30"/>
                <a:gd name="T63" fmla="*/ 18 h 25"/>
                <a:gd name="T64" fmla="*/ 28 w 30"/>
                <a:gd name="T65" fmla="*/ 18 h 25"/>
                <a:gd name="T66" fmla="*/ 27 w 30"/>
                <a:gd name="T67" fmla="*/ 14 h 25"/>
                <a:gd name="T68" fmla="*/ 25 w 30"/>
                <a:gd name="T69" fmla="*/ 13 h 25"/>
                <a:gd name="T70" fmla="*/ 22 w 30"/>
                <a:gd name="T71" fmla="*/ 14 h 25"/>
                <a:gd name="T72" fmla="*/ 22 w 30"/>
                <a:gd name="T73" fmla="*/ 18 h 25"/>
                <a:gd name="T74" fmla="*/ 22 w 30"/>
                <a:gd name="T75" fmla="*/ 22 h 25"/>
                <a:gd name="T76" fmla="*/ 25 w 30"/>
                <a:gd name="T77" fmla="*/ 23 h 25"/>
                <a:gd name="T78" fmla="*/ 27 w 30"/>
                <a:gd name="T79" fmla="*/ 22 h 25"/>
                <a:gd name="T80" fmla="*/ 28 w 30"/>
                <a:gd name="T81"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 h="25">
                  <a:moveTo>
                    <a:pt x="12" y="7"/>
                  </a:moveTo>
                  <a:cubicBezTo>
                    <a:pt x="12" y="10"/>
                    <a:pt x="11" y="12"/>
                    <a:pt x="10" y="13"/>
                  </a:cubicBezTo>
                  <a:cubicBezTo>
                    <a:pt x="9" y="14"/>
                    <a:pt x="8" y="14"/>
                    <a:pt x="6" y="14"/>
                  </a:cubicBezTo>
                  <a:cubicBezTo>
                    <a:pt x="4" y="14"/>
                    <a:pt x="3" y="14"/>
                    <a:pt x="2" y="13"/>
                  </a:cubicBezTo>
                  <a:cubicBezTo>
                    <a:pt x="1" y="12"/>
                    <a:pt x="0" y="10"/>
                    <a:pt x="0" y="7"/>
                  </a:cubicBezTo>
                  <a:cubicBezTo>
                    <a:pt x="0" y="5"/>
                    <a:pt x="1" y="3"/>
                    <a:pt x="2" y="2"/>
                  </a:cubicBezTo>
                  <a:cubicBezTo>
                    <a:pt x="3" y="1"/>
                    <a:pt x="4" y="0"/>
                    <a:pt x="6" y="0"/>
                  </a:cubicBezTo>
                  <a:cubicBezTo>
                    <a:pt x="8" y="0"/>
                    <a:pt x="9" y="1"/>
                    <a:pt x="10" y="2"/>
                  </a:cubicBezTo>
                  <a:cubicBezTo>
                    <a:pt x="11" y="3"/>
                    <a:pt x="12" y="5"/>
                    <a:pt x="12" y="7"/>
                  </a:cubicBezTo>
                  <a:close/>
                  <a:moveTo>
                    <a:pt x="9" y="7"/>
                  </a:moveTo>
                  <a:cubicBezTo>
                    <a:pt x="9" y="6"/>
                    <a:pt x="9" y="4"/>
                    <a:pt x="8" y="4"/>
                  </a:cubicBezTo>
                  <a:cubicBezTo>
                    <a:pt x="8" y="3"/>
                    <a:pt x="7" y="3"/>
                    <a:pt x="6" y="3"/>
                  </a:cubicBezTo>
                  <a:cubicBezTo>
                    <a:pt x="5" y="3"/>
                    <a:pt x="4" y="3"/>
                    <a:pt x="4" y="4"/>
                  </a:cubicBezTo>
                  <a:cubicBezTo>
                    <a:pt x="3" y="4"/>
                    <a:pt x="3" y="6"/>
                    <a:pt x="3" y="7"/>
                  </a:cubicBezTo>
                  <a:cubicBezTo>
                    <a:pt x="3" y="9"/>
                    <a:pt x="3" y="11"/>
                    <a:pt x="4" y="11"/>
                  </a:cubicBezTo>
                  <a:cubicBezTo>
                    <a:pt x="4" y="12"/>
                    <a:pt x="5" y="12"/>
                    <a:pt x="6" y="12"/>
                  </a:cubicBezTo>
                  <a:cubicBezTo>
                    <a:pt x="7" y="12"/>
                    <a:pt x="8" y="12"/>
                    <a:pt x="8" y="11"/>
                  </a:cubicBezTo>
                  <a:cubicBezTo>
                    <a:pt x="9" y="11"/>
                    <a:pt x="9" y="9"/>
                    <a:pt x="9" y="7"/>
                  </a:cubicBezTo>
                  <a:close/>
                  <a:moveTo>
                    <a:pt x="23" y="1"/>
                  </a:moveTo>
                  <a:cubicBezTo>
                    <a:pt x="10" y="24"/>
                    <a:pt x="10" y="24"/>
                    <a:pt x="10" y="24"/>
                  </a:cubicBezTo>
                  <a:cubicBezTo>
                    <a:pt x="8" y="24"/>
                    <a:pt x="8" y="24"/>
                    <a:pt x="8" y="24"/>
                  </a:cubicBezTo>
                  <a:cubicBezTo>
                    <a:pt x="20" y="1"/>
                    <a:pt x="20" y="1"/>
                    <a:pt x="20" y="1"/>
                  </a:cubicBezTo>
                  <a:lnTo>
                    <a:pt x="23" y="1"/>
                  </a:lnTo>
                  <a:close/>
                  <a:moveTo>
                    <a:pt x="30" y="18"/>
                  </a:moveTo>
                  <a:cubicBezTo>
                    <a:pt x="30" y="20"/>
                    <a:pt x="30" y="22"/>
                    <a:pt x="29" y="23"/>
                  </a:cubicBezTo>
                  <a:cubicBezTo>
                    <a:pt x="28" y="24"/>
                    <a:pt x="26" y="25"/>
                    <a:pt x="25" y="25"/>
                  </a:cubicBezTo>
                  <a:cubicBezTo>
                    <a:pt x="23" y="25"/>
                    <a:pt x="21" y="24"/>
                    <a:pt x="20" y="23"/>
                  </a:cubicBezTo>
                  <a:cubicBezTo>
                    <a:pt x="19" y="22"/>
                    <a:pt x="19" y="20"/>
                    <a:pt x="19" y="18"/>
                  </a:cubicBezTo>
                  <a:cubicBezTo>
                    <a:pt x="19" y="16"/>
                    <a:pt x="19" y="14"/>
                    <a:pt x="20" y="13"/>
                  </a:cubicBezTo>
                  <a:cubicBezTo>
                    <a:pt x="21" y="12"/>
                    <a:pt x="23" y="11"/>
                    <a:pt x="25" y="11"/>
                  </a:cubicBezTo>
                  <a:cubicBezTo>
                    <a:pt x="27" y="11"/>
                    <a:pt x="28" y="12"/>
                    <a:pt x="29" y="13"/>
                  </a:cubicBezTo>
                  <a:cubicBezTo>
                    <a:pt x="30" y="14"/>
                    <a:pt x="30" y="16"/>
                    <a:pt x="30" y="18"/>
                  </a:cubicBezTo>
                  <a:close/>
                  <a:moveTo>
                    <a:pt x="28" y="18"/>
                  </a:moveTo>
                  <a:cubicBezTo>
                    <a:pt x="28" y="16"/>
                    <a:pt x="27" y="15"/>
                    <a:pt x="27" y="14"/>
                  </a:cubicBezTo>
                  <a:cubicBezTo>
                    <a:pt x="26" y="13"/>
                    <a:pt x="26" y="13"/>
                    <a:pt x="25" y="13"/>
                  </a:cubicBezTo>
                  <a:cubicBezTo>
                    <a:pt x="24" y="13"/>
                    <a:pt x="23" y="13"/>
                    <a:pt x="22" y="14"/>
                  </a:cubicBezTo>
                  <a:cubicBezTo>
                    <a:pt x="22" y="15"/>
                    <a:pt x="22" y="16"/>
                    <a:pt x="22" y="18"/>
                  </a:cubicBezTo>
                  <a:cubicBezTo>
                    <a:pt x="22" y="20"/>
                    <a:pt x="22" y="21"/>
                    <a:pt x="22" y="22"/>
                  </a:cubicBezTo>
                  <a:cubicBezTo>
                    <a:pt x="23" y="22"/>
                    <a:pt x="24" y="23"/>
                    <a:pt x="25" y="23"/>
                  </a:cubicBezTo>
                  <a:cubicBezTo>
                    <a:pt x="26" y="23"/>
                    <a:pt x="26" y="22"/>
                    <a:pt x="27" y="22"/>
                  </a:cubicBezTo>
                  <a:cubicBezTo>
                    <a:pt x="27" y="21"/>
                    <a:pt x="28" y="20"/>
                    <a:pt x="28"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209" name="Freeform 101">
              <a:extLst>
                <a:ext uri="{FF2B5EF4-FFF2-40B4-BE49-F238E27FC236}">
                  <a16:creationId xmlns:a16="http://schemas.microsoft.com/office/drawing/2014/main" id="{8BBB2CCA-8248-AC4D-98A6-B1D0845829CB}"/>
                </a:ext>
              </a:extLst>
            </p:cNvPr>
            <p:cNvSpPr>
              <a:spLocks noChangeArrowheads="1"/>
            </p:cNvSpPr>
            <p:nvPr/>
          </p:nvSpPr>
          <p:spPr bwMode="auto">
            <a:xfrm>
              <a:off x="0" y="0"/>
              <a:ext cx="2581893" cy="2674104"/>
            </a:xfrm>
            <a:custGeom>
              <a:avLst/>
              <a:gdLst>
                <a:gd name="T0" fmla="*/ 95 w 141"/>
                <a:gd name="T1" fmla="*/ 0 h 144"/>
                <a:gd name="T2" fmla="*/ 48 w 141"/>
                <a:gd name="T3" fmla="*/ 0 h 144"/>
                <a:gd name="T4" fmla="*/ 46 w 141"/>
                <a:gd name="T5" fmla="*/ 0 h 144"/>
                <a:gd name="T6" fmla="*/ 0 w 141"/>
                <a:gd name="T7" fmla="*/ 47 h 144"/>
                <a:gd name="T8" fmla="*/ 0 w 141"/>
                <a:gd name="T9" fmla="*/ 77 h 144"/>
                <a:gd name="T10" fmla="*/ 0 w 141"/>
                <a:gd name="T11" fmla="*/ 97 h 144"/>
                <a:gd name="T12" fmla="*/ 0 w 141"/>
                <a:gd name="T13" fmla="*/ 144 h 144"/>
                <a:gd name="T14" fmla="*/ 46 w 141"/>
                <a:gd name="T15" fmla="*/ 144 h 144"/>
                <a:gd name="T16" fmla="*/ 93 w 141"/>
                <a:gd name="T17" fmla="*/ 144 h 144"/>
                <a:gd name="T18" fmla="*/ 95 w 141"/>
                <a:gd name="T19" fmla="*/ 144 h 144"/>
                <a:gd name="T20" fmla="*/ 141 w 141"/>
                <a:gd name="T21" fmla="*/ 97 h 144"/>
                <a:gd name="T22" fmla="*/ 141 w 141"/>
                <a:gd name="T23" fmla="*/ 67 h 144"/>
                <a:gd name="T24" fmla="*/ 141 w 141"/>
                <a:gd name="T25" fmla="*/ 47 h 144"/>
                <a:gd name="T26" fmla="*/ 141 w 141"/>
                <a:gd name="T27" fmla="*/ 0 h 144"/>
                <a:gd name="T28" fmla="*/ 95 w 141"/>
                <a:gd name="T2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144">
                  <a:moveTo>
                    <a:pt x="95" y="0"/>
                  </a:moveTo>
                  <a:cubicBezTo>
                    <a:pt x="48" y="0"/>
                    <a:pt x="48" y="0"/>
                    <a:pt x="48" y="0"/>
                  </a:cubicBezTo>
                  <a:cubicBezTo>
                    <a:pt x="46" y="0"/>
                    <a:pt x="46" y="0"/>
                    <a:pt x="46" y="0"/>
                  </a:cubicBezTo>
                  <a:cubicBezTo>
                    <a:pt x="21" y="0"/>
                    <a:pt x="0" y="21"/>
                    <a:pt x="0" y="47"/>
                  </a:cubicBezTo>
                  <a:cubicBezTo>
                    <a:pt x="0" y="77"/>
                    <a:pt x="0" y="77"/>
                    <a:pt x="0" y="77"/>
                  </a:cubicBezTo>
                  <a:cubicBezTo>
                    <a:pt x="0" y="97"/>
                    <a:pt x="0" y="97"/>
                    <a:pt x="0" y="97"/>
                  </a:cubicBezTo>
                  <a:cubicBezTo>
                    <a:pt x="0" y="144"/>
                    <a:pt x="0" y="144"/>
                    <a:pt x="0" y="144"/>
                  </a:cubicBezTo>
                  <a:cubicBezTo>
                    <a:pt x="46" y="144"/>
                    <a:pt x="46" y="144"/>
                    <a:pt x="46" y="144"/>
                  </a:cubicBezTo>
                  <a:cubicBezTo>
                    <a:pt x="93" y="144"/>
                    <a:pt x="93" y="144"/>
                    <a:pt x="93" y="144"/>
                  </a:cubicBezTo>
                  <a:cubicBezTo>
                    <a:pt x="95" y="144"/>
                    <a:pt x="95" y="144"/>
                    <a:pt x="95" y="144"/>
                  </a:cubicBezTo>
                  <a:cubicBezTo>
                    <a:pt x="120" y="144"/>
                    <a:pt x="141" y="123"/>
                    <a:pt x="141" y="97"/>
                  </a:cubicBezTo>
                  <a:cubicBezTo>
                    <a:pt x="141" y="67"/>
                    <a:pt x="141" y="67"/>
                    <a:pt x="141" y="67"/>
                  </a:cubicBezTo>
                  <a:cubicBezTo>
                    <a:pt x="141" y="47"/>
                    <a:pt x="141" y="47"/>
                    <a:pt x="141" y="47"/>
                  </a:cubicBezTo>
                  <a:cubicBezTo>
                    <a:pt x="141" y="0"/>
                    <a:pt x="141" y="0"/>
                    <a:pt x="141" y="0"/>
                  </a:cubicBezTo>
                  <a:lnTo>
                    <a:pt x="9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grpSp>
      <p:sp>
        <p:nvSpPr>
          <p:cNvPr id="7210" name="Freeform 195">
            <a:extLst>
              <a:ext uri="{FF2B5EF4-FFF2-40B4-BE49-F238E27FC236}">
                <a16:creationId xmlns:a16="http://schemas.microsoft.com/office/drawing/2014/main" id="{5C1BD6EE-7CA5-9044-BF5A-69359F3A7F4D}"/>
              </a:ext>
            </a:extLst>
          </p:cNvPr>
          <p:cNvSpPr>
            <a:spLocks noChangeArrowheads="1"/>
          </p:cNvSpPr>
          <p:nvPr/>
        </p:nvSpPr>
        <p:spPr bwMode="auto">
          <a:xfrm>
            <a:off x="5392738" y="1071563"/>
            <a:ext cx="1412875" cy="1198562"/>
          </a:xfrm>
          <a:custGeom>
            <a:avLst/>
            <a:gdLst>
              <a:gd name="T0" fmla="*/ 95 w 141"/>
              <a:gd name="T1" fmla="*/ 0 h 144"/>
              <a:gd name="T2" fmla="*/ 48 w 141"/>
              <a:gd name="T3" fmla="*/ 0 h 144"/>
              <a:gd name="T4" fmla="*/ 46 w 141"/>
              <a:gd name="T5" fmla="*/ 0 h 144"/>
              <a:gd name="T6" fmla="*/ 0 w 141"/>
              <a:gd name="T7" fmla="*/ 47 h 144"/>
              <a:gd name="T8" fmla="*/ 0 w 141"/>
              <a:gd name="T9" fmla="*/ 77 h 144"/>
              <a:gd name="T10" fmla="*/ 0 w 141"/>
              <a:gd name="T11" fmla="*/ 97 h 144"/>
              <a:gd name="T12" fmla="*/ 0 w 141"/>
              <a:gd name="T13" fmla="*/ 144 h 144"/>
              <a:gd name="T14" fmla="*/ 46 w 141"/>
              <a:gd name="T15" fmla="*/ 144 h 144"/>
              <a:gd name="T16" fmla="*/ 93 w 141"/>
              <a:gd name="T17" fmla="*/ 144 h 144"/>
              <a:gd name="T18" fmla="*/ 95 w 141"/>
              <a:gd name="T19" fmla="*/ 144 h 144"/>
              <a:gd name="T20" fmla="*/ 141 w 141"/>
              <a:gd name="T21" fmla="*/ 97 h 144"/>
              <a:gd name="T22" fmla="*/ 141 w 141"/>
              <a:gd name="T23" fmla="*/ 67 h 144"/>
              <a:gd name="T24" fmla="*/ 141 w 141"/>
              <a:gd name="T25" fmla="*/ 47 h 144"/>
              <a:gd name="T26" fmla="*/ 141 w 141"/>
              <a:gd name="T27" fmla="*/ 0 h 144"/>
              <a:gd name="T28" fmla="*/ 95 w 141"/>
              <a:gd name="T2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144">
                <a:moveTo>
                  <a:pt x="95" y="0"/>
                </a:moveTo>
                <a:cubicBezTo>
                  <a:pt x="48" y="0"/>
                  <a:pt x="48" y="0"/>
                  <a:pt x="48" y="0"/>
                </a:cubicBezTo>
                <a:cubicBezTo>
                  <a:pt x="46" y="0"/>
                  <a:pt x="46" y="0"/>
                  <a:pt x="46" y="0"/>
                </a:cubicBezTo>
                <a:cubicBezTo>
                  <a:pt x="20" y="0"/>
                  <a:pt x="0" y="21"/>
                  <a:pt x="0" y="47"/>
                </a:cubicBezTo>
                <a:cubicBezTo>
                  <a:pt x="0" y="77"/>
                  <a:pt x="0" y="77"/>
                  <a:pt x="0" y="77"/>
                </a:cubicBezTo>
                <a:cubicBezTo>
                  <a:pt x="0" y="97"/>
                  <a:pt x="0" y="97"/>
                  <a:pt x="0" y="97"/>
                </a:cubicBezTo>
                <a:cubicBezTo>
                  <a:pt x="0" y="144"/>
                  <a:pt x="0" y="144"/>
                  <a:pt x="0" y="144"/>
                </a:cubicBezTo>
                <a:cubicBezTo>
                  <a:pt x="46" y="144"/>
                  <a:pt x="46" y="144"/>
                  <a:pt x="46" y="144"/>
                </a:cubicBezTo>
                <a:cubicBezTo>
                  <a:pt x="93" y="144"/>
                  <a:pt x="93" y="144"/>
                  <a:pt x="93" y="144"/>
                </a:cubicBezTo>
                <a:cubicBezTo>
                  <a:pt x="95" y="144"/>
                  <a:pt x="95" y="144"/>
                  <a:pt x="95" y="144"/>
                </a:cubicBezTo>
                <a:cubicBezTo>
                  <a:pt x="120" y="144"/>
                  <a:pt x="141" y="123"/>
                  <a:pt x="141" y="97"/>
                </a:cubicBezTo>
                <a:cubicBezTo>
                  <a:pt x="141" y="67"/>
                  <a:pt x="141" y="67"/>
                  <a:pt x="141" y="67"/>
                </a:cubicBezTo>
                <a:cubicBezTo>
                  <a:pt x="141" y="47"/>
                  <a:pt x="141" y="47"/>
                  <a:pt x="141" y="47"/>
                </a:cubicBezTo>
                <a:cubicBezTo>
                  <a:pt x="141" y="0"/>
                  <a:pt x="141" y="0"/>
                  <a:pt x="141" y="0"/>
                </a:cubicBezTo>
                <a:lnTo>
                  <a:pt x="95" y="0"/>
                </a:lnTo>
                <a:close/>
              </a:path>
            </a:pathLst>
          </a:custGeom>
          <a:solidFill>
            <a:srgbClr val="5F938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211" name="TextBox 634">
            <a:extLst>
              <a:ext uri="{FF2B5EF4-FFF2-40B4-BE49-F238E27FC236}">
                <a16:creationId xmlns:a16="http://schemas.microsoft.com/office/drawing/2014/main" id="{68794EA6-BC12-EA41-BBCE-F2D274926EAF}"/>
              </a:ext>
            </a:extLst>
          </p:cNvPr>
          <p:cNvSpPr>
            <a:spLocks noChangeArrowheads="1"/>
          </p:cNvSpPr>
          <p:nvPr/>
        </p:nvSpPr>
        <p:spPr bwMode="auto">
          <a:xfrm>
            <a:off x="1330325" y="2527300"/>
            <a:ext cx="125730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50000"/>
              </a:lnSpc>
            </a:pPr>
            <a:r>
              <a:rPr lang="zh-CN" altLang="en-US" b="1">
                <a:solidFill>
                  <a:srgbClr val="0D0D0D"/>
                </a:solidFill>
                <a:latin typeface="幼圆" pitchFamily="1" charset="-122"/>
                <a:ea typeface="幼圆" pitchFamily="1" charset="-122"/>
                <a:sym typeface="微软雅黑" panose="020B0503020204020204" pitchFamily="34" charset="-122"/>
              </a:rPr>
              <a:t>负责模块</a:t>
            </a:r>
          </a:p>
          <a:p>
            <a:pPr algn="ctr">
              <a:lnSpc>
                <a:spcPct val="150000"/>
              </a:lnSpc>
            </a:pPr>
            <a:r>
              <a:rPr lang="zh-CN" altLang="en-US" b="1">
                <a:solidFill>
                  <a:srgbClr val="0D0D0D"/>
                </a:solidFill>
                <a:latin typeface="幼圆" pitchFamily="1" charset="-122"/>
                <a:ea typeface="幼圆" pitchFamily="1" charset="-122"/>
                <a:sym typeface="微软雅黑" panose="020B0503020204020204" pitchFamily="34" charset="-122"/>
              </a:rPr>
              <a:t>人物</a:t>
            </a:r>
          </a:p>
        </p:txBody>
      </p:sp>
      <p:sp>
        <p:nvSpPr>
          <p:cNvPr id="15407" name="矩形 14">
            <a:extLst>
              <a:ext uri="{FF2B5EF4-FFF2-40B4-BE49-F238E27FC236}">
                <a16:creationId xmlns:a16="http://schemas.microsoft.com/office/drawing/2014/main" id="{6B3439A4-DA08-6D42-850B-DC91CD0734C8}"/>
              </a:ext>
            </a:extLst>
          </p:cNvPr>
          <p:cNvSpPr>
            <a:spLocks noChangeArrowheads="1"/>
          </p:cNvSpPr>
          <p:nvPr/>
        </p:nvSpPr>
        <p:spPr bwMode="auto">
          <a:xfrm>
            <a:off x="1743075" y="352425"/>
            <a:ext cx="46910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400" b="1" dirty="0">
                <a:solidFill>
                  <a:srgbClr val="3F3F3F"/>
                </a:solidFill>
                <a:latin typeface="微软雅黑" panose="020B0503020204020204" pitchFamily="34" charset="-122"/>
                <a:ea typeface="微软雅黑" panose="020B0503020204020204" pitchFamily="34" charset="-122"/>
                <a:sym typeface="Times New Roman" panose="02020603050405020304" pitchFamily="18" charset="0"/>
              </a:rPr>
              <a:t>成员分工</a:t>
            </a:r>
            <a:endParaRPr lang="zh-CN" altLang="zh-CN" sz="2400" b="1" dirty="0">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 name="组合 7">
            <a:extLst>
              <a:ext uri="{FF2B5EF4-FFF2-40B4-BE49-F238E27FC236}">
                <a16:creationId xmlns:a16="http://schemas.microsoft.com/office/drawing/2014/main" id="{96854A2D-9A78-7149-8B2E-8D831F737FD1}"/>
              </a:ext>
            </a:extLst>
          </p:cNvPr>
          <p:cNvGrpSpPr/>
          <p:nvPr/>
        </p:nvGrpSpPr>
        <p:grpSpPr>
          <a:xfrm>
            <a:off x="7389494" y="1097279"/>
            <a:ext cx="1405256" cy="1173481"/>
            <a:chOff x="0" y="0"/>
            <a:chExt cx="2581893" cy="2674104"/>
          </a:xfrm>
          <a:solidFill>
            <a:schemeClr val="accent5">
              <a:lumMod val="75000"/>
            </a:schemeClr>
          </a:solidFill>
        </p:grpSpPr>
        <p:sp>
          <p:nvSpPr>
            <p:cNvPr id="3" name="Freeform 100">
              <a:extLst>
                <a:ext uri="{FF2B5EF4-FFF2-40B4-BE49-F238E27FC236}">
                  <a16:creationId xmlns:a16="http://schemas.microsoft.com/office/drawing/2014/main" id="{3F78F7B0-F4D6-1B49-9E76-0076B70FDCC6}"/>
                </a:ext>
              </a:extLst>
            </p:cNvPr>
            <p:cNvSpPr>
              <a:spLocks noEditPoints="1"/>
            </p:cNvSpPr>
            <p:nvPr/>
          </p:nvSpPr>
          <p:spPr>
            <a:xfrm>
              <a:off x="1849972" y="1261073"/>
              <a:ext cx="548940" cy="463934"/>
            </a:xfrm>
            <a:custGeom>
              <a:avLst/>
              <a:gdLst/>
              <a:ahLst/>
              <a:cxnLst>
                <a:cxn ang="0">
                  <a:pos x="12" y="7"/>
                </a:cxn>
                <a:cxn ang="0">
                  <a:pos x="10" y="13"/>
                </a:cxn>
                <a:cxn ang="0">
                  <a:pos x="6" y="14"/>
                </a:cxn>
                <a:cxn ang="0">
                  <a:pos x="2" y="13"/>
                </a:cxn>
                <a:cxn ang="0">
                  <a:pos x="0" y="7"/>
                </a:cxn>
                <a:cxn ang="0">
                  <a:pos x="2" y="2"/>
                </a:cxn>
                <a:cxn ang="0">
                  <a:pos x="6" y="0"/>
                </a:cxn>
                <a:cxn ang="0">
                  <a:pos x="10" y="2"/>
                </a:cxn>
                <a:cxn ang="0">
                  <a:pos x="12" y="7"/>
                </a:cxn>
                <a:cxn ang="0">
                  <a:pos x="9" y="7"/>
                </a:cxn>
                <a:cxn ang="0">
                  <a:pos x="8" y="4"/>
                </a:cxn>
                <a:cxn ang="0">
                  <a:pos x="6" y="3"/>
                </a:cxn>
                <a:cxn ang="0">
                  <a:pos x="4" y="4"/>
                </a:cxn>
                <a:cxn ang="0">
                  <a:pos x="3" y="7"/>
                </a:cxn>
                <a:cxn ang="0">
                  <a:pos x="4" y="11"/>
                </a:cxn>
                <a:cxn ang="0">
                  <a:pos x="6" y="12"/>
                </a:cxn>
                <a:cxn ang="0">
                  <a:pos x="8" y="11"/>
                </a:cxn>
                <a:cxn ang="0">
                  <a:pos x="9" y="7"/>
                </a:cxn>
                <a:cxn ang="0">
                  <a:pos x="23" y="1"/>
                </a:cxn>
                <a:cxn ang="0">
                  <a:pos x="10" y="24"/>
                </a:cxn>
                <a:cxn ang="0">
                  <a:pos x="8" y="24"/>
                </a:cxn>
                <a:cxn ang="0">
                  <a:pos x="20" y="1"/>
                </a:cxn>
                <a:cxn ang="0">
                  <a:pos x="23" y="1"/>
                </a:cxn>
                <a:cxn ang="0">
                  <a:pos x="30" y="18"/>
                </a:cxn>
                <a:cxn ang="0">
                  <a:pos x="29" y="23"/>
                </a:cxn>
                <a:cxn ang="0">
                  <a:pos x="25" y="25"/>
                </a:cxn>
                <a:cxn ang="0">
                  <a:pos x="20" y="23"/>
                </a:cxn>
                <a:cxn ang="0">
                  <a:pos x="19" y="18"/>
                </a:cxn>
                <a:cxn ang="0">
                  <a:pos x="20" y="13"/>
                </a:cxn>
                <a:cxn ang="0">
                  <a:pos x="25" y="11"/>
                </a:cxn>
                <a:cxn ang="0">
                  <a:pos x="29" y="13"/>
                </a:cxn>
                <a:cxn ang="0">
                  <a:pos x="30" y="18"/>
                </a:cxn>
                <a:cxn ang="0">
                  <a:pos x="28" y="18"/>
                </a:cxn>
                <a:cxn ang="0">
                  <a:pos x="27" y="14"/>
                </a:cxn>
                <a:cxn ang="0">
                  <a:pos x="25" y="13"/>
                </a:cxn>
                <a:cxn ang="0">
                  <a:pos x="22" y="14"/>
                </a:cxn>
                <a:cxn ang="0">
                  <a:pos x="22" y="18"/>
                </a:cxn>
                <a:cxn ang="0">
                  <a:pos x="22" y="22"/>
                </a:cxn>
                <a:cxn ang="0">
                  <a:pos x="25" y="23"/>
                </a:cxn>
                <a:cxn ang="0">
                  <a:pos x="27" y="22"/>
                </a:cxn>
                <a:cxn ang="0">
                  <a:pos x="28" y="18"/>
                </a:cxn>
              </a:cxnLst>
              <a:rect l="0" t="0" r="0" b="0"/>
              <a:pathLst>
                <a:path w="30" h="25">
                  <a:moveTo>
                    <a:pt x="12" y="7"/>
                  </a:moveTo>
                  <a:cubicBezTo>
                    <a:pt x="12" y="10"/>
                    <a:pt x="11" y="12"/>
                    <a:pt x="10" y="13"/>
                  </a:cubicBezTo>
                  <a:cubicBezTo>
                    <a:pt x="9" y="14"/>
                    <a:pt x="8" y="14"/>
                    <a:pt x="6" y="14"/>
                  </a:cubicBezTo>
                  <a:cubicBezTo>
                    <a:pt x="4" y="14"/>
                    <a:pt x="3" y="14"/>
                    <a:pt x="2" y="13"/>
                  </a:cubicBezTo>
                  <a:cubicBezTo>
                    <a:pt x="1" y="12"/>
                    <a:pt x="0" y="10"/>
                    <a:pt x="0" y="7"/>
                  </a:cubicBezTo>
                  <a:cubicBezTo>
                    <a:pt x="0" y="5"/>
                    <a:pt x="1" y="3"/>
                    <a:pt x="2" y="2"/>
                  </a:cubicBezTo>
                  <a:cubicBezTo>
                    <a:pt x="3" y="1"/>
                    <a:pt x="4" y="0"/>
                    <a:pt x="6" y="0"/>
                  </a:cubicBezTo>
                  <a:cubicBezTo>
                    <a:pt x="8" y="0"/>
                    <a:pt x="9" y="1"/>
                    <a:pt x="10" y="2"/>
                  </a:cubicBezTo>
                  <a:cubicBezTo>
                    <a:pt x="11" y="3"/>
                    <a:pt x="12" y="5"/>
                    <a:pt x="12" y="7"/>
                  </a:cubicBezTo>
                  <a:close/>
                  <a:moveTo>
                    <a:pt x="9" y="7"/>
                  </a:moveTo>
                  <a:cubicBezTo>
                    <a:pt x="9" y="6"/>
                    <a:pt x="9" y="4"/>
                    <a:pt x="8" y="4"/>
                  </a:cubicBezTo>
                  <a:cubicBezTo>
                    <a:pt x="8" y="3"/>
                    <a:pt x="7" y="3"/>
                    <a:pt x="6" y="3"/>
                  </a:cubicBezTo>
                  <a:cubicBezTo>
                    <a:pt x="5" y="3"/>
                    <a:pt x="4" y="3"/>
                    <a:pt x="4" y="4"/>
                  </a:cubicBezTo>
                  <a:cubicBezTo>
                    <a:pt x="3" y="4"/>
                    <a:pt x="3" y="6"/>
                    <a:pt x="3" y="7"/>
                  </a:cubicBezTo>
                  <a:cubicBezTo>
                    <a:pt x="3" y="9"/>
                    <a:pt x="3" y="11"/>
                    <a:pt x="4" y="11"/>
                  </a:cubicBezTo>
                  <a:cubicBezTo>
                    <a:pt x="4" y="12"/>
                    <a:pt x="5" y="12"/>
                    <a:pt x="6" y="12"/>
                  </a:cubicBezTo>
                  <a:cubicBezTo>
                    <a:pt x="7" y="12"/>
                    <a:pt x="8" y="12"/>
                    <a:pt x="8" y="11"/>
                  </a:cubicBezTo>
                  <a:cubicBezTo>
                    <a:pt x="9" y="11"/>
                    <a:pt x="9" y="9"/>
                    <a:pt x="9" y="7"/>
                  </a:cubicBezTo>
                  <a:close/>
                  <a:moveTo>
                    <a:pt x="23" y="1"/>
                  </a:moveTo>
                  <a:cubicBezTo>
                    <a:pt x="10" y="24"/>
                    <a:pt x="10" y="24"/>
                    <a:pt x="10" y="24"/>
                  </a:cubicBezTo>
                  <a:cubicBezTo>
                    <a:pt x="8" y="24"/>
                    <a:pt x="8" y="24"/>
                    <a:pt x="8" y="24"/>
                  </a:cubicBezTo>
                  <a:cubicBezTo>
                    <a:pt x="20" y="1"/>
                    <a:pt x="20" y="1"/>
                    <a:pt x="20" y="1"/>
                  </a:cubicBezTo>
                  <a:lnTo>
                    <a:pt x="23" y="1"/>
                  </a:lnTo>
                  <a:close/>
                  <a:moveTo>
                    <a:pt x="30" y="18"/>
                  </a:moveTo>
                  <a:cubicBezTo>
                    <a:pt x="30" y="20"/>
                    <a:pt x="30" y="22"/>
                    <a:pt x="29" y="23"/>
                  </a:cubicBezTo>
                  <a:cubicBezTo>
                    <a:pt x="28" y="24"/>
                    <a:pt x="26" y="25"/>
                    <a:pt x="25" y="25"/>
                  </a:cubicBezTo>
                  <a:cubicBezTo>
                    <a:pt x="23" y="25"/>
                    <a:pt x="21" y="24"/>
                    <a:pt x="20" y="23"/>
                  </a:cubicBezTo>
                  <a:cubicBezTo>
                    <a:pt x="19" y="22"/>
                    <a:pt x="19" y="20"/>
                    <a:pt x="19" y="18"/>
                  </a:cubicBezTo>
                  <a:cubicBezTo>
                    <a:pt x="19" y="16"/>
                    <a:pt x="19" y="14"/>
                    <a:pt x="20" y="13"/>
                  </a:cubicBezTo>
                  <a:cubicBezTo>
                    <a:pt x="21" y="12"/>
                    <a:pt x="23" y="11"/>
                    <a:pt x="25" y="11"/>
                  </a:cubicBezTo>
                  <a:cubicBezTo>
                    <a:pt x="27" y="11"/>
                    <a:pt x="28" y="12"/>
                    <a:pt x="29" y="13"/>
                  </a:cubicBezTo>
                  <a:cubicBezTo>
                    <a:pt x="30" y="14"/>
                    <a:pt x="30" y="16"/>
                    <a:pt x="30" y="18"/>
                  </a:cubicBezTo>
                  <a:close/>
                  <a:moveTo>
                    <a:pt x="28" y="18"/>
                  </a:moveTo>
                  <a:cubicBezTo>
                    <a:pt x="28" y="16"/>
                    <a:pt x="27" y="15"/>
                    <a:pt x="27" y="14"/>
                  </a:cubicBezTo>
                  <a:cubicBezTo>
                    <a:pt x="26" y="13"/>
                    <a:pt x="26" y="13"/>
                    <a:pt x="25" y="13"/>
                  </a:cubicBezTo>
                  <a:cubicBezTo>
                    <a:pt x="24" y="13"/>
                    <a:pt x="23" y="13"/>
                    <a:pt x="22" y="14"/>
                  </a:cubicBezTo>
                  <a:cubicBezTo>
                    <a:pt x="22" y="15"/>
                    <a:pt x="22" y="16"/>
                    <a:pt x="22" y="18"/>
                  </a:cubicBezTo>
                  <a:cubicBezTo>
                    <a:pt x="22" y="20"/>
                    <a:pt x="22" y="21"/>
                    <a:pt x="22" y="22"/>
                  </a:cubicBezTo>
                  <a:cubicBezTo>
                    <a:pt x="23" y="22"/>
                    <a:pt x="24" y="23"/>
                    <a:pt x="25" y="23"/>
                  </a:cubicBezTo>
                  <a:cubicBezTo>
                    <a:pt x="26" y="23"/>
                    <a:pt x="26" y="22"/>
                    <a:pt x="27" y="22"/>
                  </a:cubicBezTo>
                  <a:cubicBezTo>
                    <a:pt x="27" y="21"/>
                    <a:pt x="28" y="20"/>
                    <a:pt x="28" y="18"/>
                  </a:cubicBezTo>
                  <a:close/>
                </a:path>
              </a:pathLst>
            </a:custGeom>
            <a:grpFill/>
            <a:ln w="9525">
              <a:noFill/>
            </a:ln>
          </p:spPr>
          <p:txBody>
            <a:bodyPr/>
            <a:lstStyle/>
            <a:p>
              <a:endParaRPr lang="zh-CN" altLang="en-US" noProof="1"/>
            </a:p>
          </p:txBody>
        </p:sp>
        <p:sp>
          <p:nvSpPr>
            <p:cNvPr id="4" name="Freeform 101">
              <a:extLst>
                <a:ext uri="{FF2B5EF4-FFF2-40B4-BE49-F238E27FC236}">
                  <a16:creationId xmlns:a16="http://schemas.microsoft.com/office/drawing/2014/main" id="{F73E4F98-D64C-A84B-AF0F-DDEAF9BDDA39}"/>
                </a:ext>
              </a:extLst>
            </p:cNvPr>
            <p:cNvSpPr/>
            <p:nvPr/>
          </p:nvSpPr>
          <p:spPr>
            <a:xfrm>
              <a:off x="0" y="0"/>
              <a:ext cx="2581893" cy="2674104"/>
            </a:xfrm>
            <a:custGeom>
              <a:avLst/>
              <a:gdLst/>
              <a:ahLst/>
              <a:cxnLst>
                <a:cxn ang="0">
                  <a:pos x="95" y="0"/>
                </a:cxn>
                <a:cxn ang="0">
                  <a:pos x="48" y="0"/>
                </a:cxn>
                <a:cxn ang="0">
                  <a:pos x="46" y="0"/>
                </a:cxn>
                <a:cxn ang="0">
                  <a:pos x="0" y="47"/>
                </a:cxn>
                <a:cxn ang="0">
                  <a:pos x="0" y="77"/>
                </a:cxn>
                <a:cxn ang="0">
                  <a:pos x="0" y="97"/>
                </a:cxn>
                <a:cxn ang="0">
                  <a:pos x="0" y="144"/>
                </a:cxn>
                <a:cxn ang="0">
                  <a:pos x="46" y="144"/>
                </a:cxn>
                <a:cxn ang="0">
                  <a:pos x="93" y="144"/>
                </a:cxn>
                <a:cxn ang="0">
                  <a:pos x="95" y="144"/>
                </a:cxn>
                <a:cxn ang="0">
                  <a:pos x="141" y="97"/>
                </a:cxn>
                <a:cxn ang="0">
                  <a:pos x="141" y="67"/>
                </a:cxn>
                <a:cxn ang="0">
                  <a:pos x="141" y="47"/>
                </a:cxn>
                <a:cxn ang="0">
                  <a:pos x="141" y="0"/>
                </a:cxn>
                <a:cxn ang="0">
                  <a:pos x="95" y="0"/>
                </a:cxn>
              </a:cxnLst>
              <a:rect l="0" t="0" r="0" b="0"/>
              <a:pathLst>
                <a:path w="141" h="144">
                  <a:moveTo>
                    <a:pt x="95" y="0"/>
                  </a:moveTo>
                  <a:cubicBezTo>
                    <a:pt x="48" y="0"/>
                    <a:pt x="48" y="0"/>
                    <a:pt x="48" y="0"/>
                  </a:cubicBezTo>
                  <a:cubicBezTo>
                    <a:pt x="46" y="0"/>
                    <a:pt x="46" y="0"/>
                    <a:pt x="46" y="0"/>
                  </a:cubicBezTo>
                  <a:cubicBezTo>
                    <a:pt x="21" y="0"/>
                    <a:pt x="0" y="21"/>
                    <a:pt x="0" y="47"/>
                  </a:cubicBezTo>
                  <a:cubicBezTo>
                    <a:pt x="0" y="77"/>
                    <a:pt x="0" y="77"/>
                    <a:pt x="0" y="77"/>
                  </a:cubicBezTo>
                  <a:cubicBezTo>
                    <a:pt x="0" y="97"/>
                    <a:pt x="0" y="97"/>
                    <a:pt x="0" y="97"/>
                  </a:cubicBezTo>
                  <a:cubicBezTo>
                    <a:pt x="0" y="144"/>
                    <a:pt x="0" y="144"/>
                    <a:pt x="0" y="144"/>
                  </a:cubicBezTo>
                  <a:cubicBezTo>
                    <a:pt x="46" y="144"/>
                    <a:pt x="46" y="144"/>
                    <a:pt x="46" y="144"/>
                  </a:cubicBezTo>
                  <a:cubicBezTo>
                    <a:pt x="93" y="144"/>
                    <a:pt x="93" y="144"/>
                    <a:pt x="93" y="144"/>
                  </a:cubicBezTo>
                  <a:cubicBezTo>
                    <a:pt x="95" y="144"/>
                    <a:pt x="95" y="144"/>
                    <a:pt x="95" y="144"/>
                  </a:cubicBezTo>
                  <a:cubicBezTo>
                    <a:pt x="120" y="144"/>
                    <a:pt x="141" y="123"/>
                    <a:pt x="141" y="97"/>
                  </a:cubicBezTo>
                  <a:cubicBezTo>
                    <a:pt x="141" y="67"/>
                    <a:pt x="141" y="67"/>
                    <a:pt x="141" y="67"/>
                  </a:cubicBezTo>
                  <a:cubicBezTo>
                    <a:pt x="141" y="47"/>
                    <a:pt x="141" y="47"/>
                    <a:pt x="141" y="47"/>
                  </a:cubicBezTo>
                  <a:cubicBezTo>
                    <a:pt x="141" y="0"/>
                    <a:pt x="141" y="0"/>
                    <a:pt x="141" y="0"/>
                  </a:cubicBezTo>
                  <a:lnTo>
                    <a:pt x="95" y="0"/>
                  </a:lnTo>
                  <a:close/>
                </a:path>
              </a:pathLst>
            </a:custGeom>
            <a:grpFill/>
            <a:ln w="9525">
              <a:noFill/>
            </a:ln>
          </p:spPr>
          <p:txBody>
            <a:bodyPr/>
            <a:lstStyle/>
            <a:p>
              <a:endParaRPr lang="zh-CN" altLang="en-US" noProof="1"/>
            </a:p>
          </p:txBody>
        </p:sp>
      </p:grpSp>
      <p:grpSp>
        <p:nvGrpSpPr>
          <p:cNvPr id="5" name="组合 7">
            <a:extLst>
              <a:ext uri="{FF2B5EF4-FFF2-40B4-BE49-F238E27FC236}">
                <a16:creationId xmlns:a16="http://schemas.microsoft.com/office/drawing/2014/main" id="{1DAF8199-6FA3-C64D-882E-D956269DE240}"/>
              </a:ext>
            </a:extLst>
          </p:cNvPr>
          <p:cNvGrpSpPr/>
          <p:nvPr/>
        </p:nvGrpSpPr>
        <p:grpSpPr>
          <a:xfrm>
            <a:off x="9482453" y="1084580"/>
            <a:ext cx="1339850" cy="1172845"/>
            <a:chOff x="0" y="0"/>
            <a:chExt cx="2581893" cy="2674104"/>
          </a:xfrm>
          <a:solidFill>
            <a:schemeClr val="accent6">
              <a:lumMod val="60000"/>
              <a:lumOff val="40000"/>
            </a:schemeClr>
          </a:solidFill>
        </p:grpSpPr>
        <p:sp>
          <p:nvSpPr>
            <p:cNvPr id="6" name="Freeform 100">
              <a:extLst>
                <a:ext uri="{FF2B5EF4-FFF2-40B4-BE49-F238E27FC236}">
                  <a16:creationId xmlns:a16="http://schemas.microsoft.com/office/drawing/2014/main" id="{F148FE33-3B8E-5B40-94FD-5044DFF80DCC}"/>
                </a:ext>
              </a:extLst>
            </p:cNvPr>
            <p:cNvSpPr>
              <a:spLocks noEditPoints="1"/>
            </p:cNvSpPr>
            <p:nvPr/>
          </p:nvSpPr>
          <p:spPr>
            <a:xfrm>
              <a:off x="1849972" y="1261073"/>
              <a:ext cx="548940" cy="463934"/>
            </a:xfrm>
            <a:custGeom>
              <a:avLst/>
              <a:gdLst/>
              <a:ahLst/>
              <a:cxnLst>
                <a:cxn ang="0">
                  <a:pos x="12" y="7"/>
                </a:cxn>
                <a:cxn ang="0">
                  <a:pos x="10" y="13"/>
                </a:cxn>
                <a:cxn ang="0">
                  <a:pos x="6" y="14"/>
                </a:cxn>
                <a:cxn ang="0">
                  <a:pos x="2" y="13"/>
                </a:cxn>
                <a:cxn ang="0">
                  <a:pos x="0" y="7"/>
                </a:cxn>
                <a:cxn ang="0">
                  <a:pos x="2" y="2"/>
                </a:cxn>
                <a:cxn ang="0">
                  <a:pos x="6" y="0"/>
                </a:cxn>
                <a:cxn ang="0">
                  <a:pos x="10" y="2"/>
                </a:cxn>
                <a:cxn ang="0">
                  <a:pos x="12" y="7"/>
                </a:cxn>
                <a:cxn ang="0">
                  <a:pos x="9" y="7"/>
                </a:cxn>
                <a:cxn ang="0">
                  <a:pos x="8" y="4"/>
                </a:cxn>
                <a:cxn ang="0">
                  <a:pos x="6" y="3"/>
                </a:cxn>
                <a:cxn ang="0">
                  <a:pos x="4" y="4"/>
                </a:cxn>
                <a:cxn ang="0">
                  <a:pos x="3" y="7"/>
                </a:cxn>
                <a:cxn ang="0">
                  <a:pos x="4" y="11"/>
                </a:cxn>
                <a:cxn ang="0">
                  <a:pos x="6" y="12"/>
                </a:cxn>
                <a:cxn ang="0">
                  <a:pos x="8" y="11"/>
                </a:cxn>
                <a:cxn ang="0">
                  <a:pos x="9" y="7"/>
                </a:cxn>
                <a:cxn ang="0">
                  <a:pos x="23" y="1"/>
                </a:cxn>
                <a:cxn ang="0">
                  <a:pos x="10" y="24"/>
                </a:cxn>
                <a:cxn ang="0">
                  <a:pos x="8" y="24"/>
                </a:cxn>
                <a:cxn ang="0">
                  <a:pos x="20" y="1"/>
                </a:cxn>
                <a:cxn ang="0">
                  <a:pos x="23" y="1"/>
                </a:cxn>
                <a:cxn ang="0">
                  <a:pos x="30" y="18"/>
                </a:cxn>
                <a:cxn ang="0">
                  <a:pos x="29" y="23"/>
                </a:cxn>
                <a:cxn ang="0">
                  <a:pos x="25" y="25"/>
                </a:cxn>
                <a:cxn ang="0">
                  <a:pos x="20" y="23"/>
                </a:cxn>
                <a:cxn ang="0">
                  <a:pos x="19" y="18"/>
                </a:cxn>
                <a:cxn ang="0">
                  <a:pos x="20" y="13"/>
                </a:cxn>
                <a:cxn ang="0">
                  <a:pos x="25" y="11"/>
                </a:cxn>
                <a:cxn ang="0">
                  <a:pos x="29" y="13"/>
                </a:cxn>
                <a:cxn ang="0">
                  <a:pos x="30" y="18"/>
                </a:cxn>
                <a:cxn ang="0">
                  <a:pos x="28" y="18"/>
                </a:cxn>
                <a:cxn ang="0">
                  <a:pos x="27" y="14"/>
                </a:cxn>
                <a:cxn ang="0">
                  <a:pos x="25" y="13"/>
                </a:cxn>
                <a:cxn ang="0">
                  <a:pos x="22" y="14"/>
                </a:cxn>
                <a:cxn ang="0">
                  <a:pos x="22" y="18"/>
                </a:cxn>
                <a:cxn ang="0">
                  <a:pos x="22" y="22"/>
                </a:cxn>
                <a:cxn ang="0">
                  <a:pos x="25" y="23"/>
                </a:cxn>
                <a:cxn ang="0">
                  <a:pos x="27" y="22"/>
                </a:cxn>
                <a:cxn ang="0">
                  <a:pos x="28" y="18"/>
                </a:cxn>
              </a:cxnLst>
              <a:rect l="0" t="0" r="0" b="0"/>
              <a:pathLst>
                <a:path w="30" h="25">
                  <a:moveTo>
                    <a:pt x="12" y="7"/>
                  </a:moveTo>
                  <a:cubicBezTo>
                    <a:pt x="12" y="10"/>
                    <a:pt x="11" y="12"/>
                    <a:pt x="10" y="13"/>
                  </a:cubicBezTo>
                  <a:cubicBezTo>
                    <a:pt x="9" y="14"/>
                    <a:pt x="8" y="14"/>
                    <a:pt x="6" y="14"/>
                  </a:cubicBezTo>
                  <a:cubicBezTo>
                    <a:pt x="4" y="14"/>
                    <a:pt x="3" y="14"/>
                    <a:pt x="2" y="13"/>
                  </a:cubicBezTo>
                  <a:cubicBezTo>
                    <a:pt x="1" y="12"/>
                    <a:pt x="0" y="10"/>
                    <a:pt x="0" y="7"/>
                  </a:cubicBezTo>
                  <a:cubicBezTo>
                    <a:pt x="0" y="5"/>
                    <a:pt x="1" y="3"/>
                    <a:pt x="2" y="2"/>
                  </a:cubicBezTo>
                  <a:cubicBezTo>
                    <a:pt x="3" y="1"/>
                    <a:pt x="4" y="0"/>
                    <a:pt x="6" y="0"/>
                  </a:cubicBezTo>
                  <a:cubicBezTo>
                    <a:pt x="8" y="0"/>
                    <a:pt x="9" y="1"/>
                    <a:pt x="10" y="2"/>
                  </a:cubicBezTo>
                  <a:cubicBezTo>
                    <a:pt x="11" y="3"/>
                    <a:pt x="12" y="5"/>
                    <a:pt x="12" y="7"/>
                  </a:cubicBezTo>
                  <a:close/>
                  <a:moveTo>
                    <a:pt x="9" y="7"/>
                  </a:moveTo>
                  <a:cubicBezTo>
                    <a:pt x="9" y="6"/>
                    <a:pt x="9" y="4"/>
                    <a:pt x="8" y="4"/>
                  </a:cubicBezTo>
                  <a:cubicBezTo>
                    <a:pt x="8" y="3"/>
                    <a:pt x="7" y="3"/>
                    <a:pt x="6" y="3"/>
                  </a:cubicBezTo>
                  <a:cubicBezTo>
                    <a:pt x="5" y="3"/>
                    <a:pt x="4" y="3"/>
                    <a:pt x="4" y="4"/>
                  </a:cubicBezTo>
                  <a:cubicBezTo>
                    <a:pt x="3" y="4"/>
                    <a:pt x="3" y="6"/>
                    <a:pt x="3" y="7"/>
                  </a:cubicBezTo>
                  <a:cubicBezTo>
                    <a:pt x="3" y="9"/>
                    <a:pt x="3" y="11"/>
                    <a:pt x="4" y="11"/>
                  </a:cubicBezTo>
                  <a:cubicBezTo>
                    <a:pt x="4" y="12"/>
                    <a:pt x="5" y="12"/>
                    <a:pt x="6" y="12"/>
                  </a:cubicBezTo>
                  <a:cubicBezTo>
                    <a:pt x="7" y="12"/>
                    <a:pt x="8" y="12"/>
                    <a:pt x="8" y="11"/>
                  </a:cubicBezTo>
                  <a:cubicBezTo>
                    <a:pt x="9" y="11"/>
                    <a:pt x="9" y="9"/>
                    <a:pt x="9" y="7"/>
                  </a:cubicBezTo>
                  <a:close/>
                  <a:moveTo>
                    <a:pt x="23" y="1"/>
                  </a:moveTo>
                  <a:cubicBezTo>
                    <a:pt x="10" y="24"/>
                    <a:pt x="10" y="24"/>
                    <a:pt x="10" y="24"/>
                  </a:cubicBezTo>
                  <a:cubicBezTo>
                    <a:pt x="8" y="24"/>
                    <a:pt x="8" y="24"/>
                    <a:pt x="8" y="24"/>
                  </a:cubicBezTo>
                  <a:cubicBezTo>
                    <a:pt x="20" y="1"/>
                    <a:pt x="20" y="1"/>
                    <a:pt x="20" y="1"/>
                  </a:cubicBezTo>
                  <a:lnTo>
                    <a:pt x="23" y="1"/>
                  </a:lnTo>
                  <a:close/>
                  <a:moveTo>
                    <a:pt x="30" y="18"/>
                  </a:moveTo>
                  <a:cubicBezTo>
                    <a:pt x="30" y="20"/>
                    <a:pt x="30" y="22"/>
                    <a:pt x="29" y="23"/>
                  </a:cubicBezTo>
                  <a:cubicBezTo>
                    <a:pt x="28" y="24"/>
                    <a:pt x="26" y="25"/>
                    <a:pt x="25" y="25"/>
                  </a:cubicBezTo>
                  <a:cubicBezTo>
                    <a:pt x="23" y="25"/>
                    <a:pt x="21" y="24"/>
                    <a:pt x="20" y="23"/>
                  </a:cubicBezTo>
                  <a:cubicBezTo>
                    <a:pt x="19" y="22"/>
                    <a:pt x="19" y="20"/>
                    <a:pt x="19" y="18"/>
                  </a:cubicBezTo>
                  <a:cubicBezTo>
                    <a:pt x="19" y="16"/>
                    <a:pt x="19" y="14"/>
                    <a:pt x="20" y="13"/>
                  </a:cubicBezTo>
                  <a:cubicBezTo>
                    <a:pt x="21" y="12"/>
                    <a:pt x="23" y="11"/>
                    <a:pt x="25" y="11"/>
                  </a:cubicBezTo>
                  <a:cubicBezTo>
                    <a:pt x="27" y="11"/>
                    <a:pt x="28" y="12"/>
                    <a:pt x="29" y="13"/>
                  </a:cubicBezTo>
                  <a:cubicBezTo>
                    <a:pt x="30" y="14"/>
                    <a:pt x="30" y="16"/>
                    <a:pt x="30" y="18"/>
                  </a:cubicBezTo>
                  <a:close/>
                  <a:moveTo>
                    <a:pt x="28" y="18"/>
                  </a:moveTo>
                  <a:cubicBezTo>
                    <a:pt x="28" y="16"/>
                    <a:pt x="27" y="15"/>
                    <a:pt x="27" y="14"/>
                  </a:cubicBezTo>
                  <a:cubicBezTo>
                    <a:pt x="26" y="13"/>
                    <a:pt x="26" y="13"/>
                    <a:pt x="25" y="13"/>
                  </a:cubicBezTo>
                  <a:cubicBezTo>
                    <a:pt x="24" y="13"/>
                    <a:pt x="23" y="13"/>
                    <a:pt x="22" y="14"/>
                  </a:cubicBezTo>
                  <a:cubicBezTo>
                    <a:pt x="22" y="15"/>
                    <a:pt x="22" y="16"/>
                    <a:pt x="22" y="18"/>
                  </a:cubicBezTo>
                  <a:cubicBezTo>
                    <a:pt x="22" y="20"/>
                    <a:pt x="22" y="21"/>
                    <a:pt x="22" y="22"/>
                  </a:cubicBezTo>
                  <a:cubicBezTo>
                    <a:pt x="23" y="22"/>
                    <a:pt x="24" y="23"/>
                    <a:pt x="25" y="23"/>
                  </a:cubicBezTo>
                  <a:cubicBezTo>
                    <a:pt x="26" y="23"/>
                    <a:pt x="26" y="22"/>
                    <a:pt x="27" y="22"/>
                  </a:cubicBezTo>
                  <a:cubicBezTo>
                    <a:pt x="27" y="21"/>
                    <a:pt x="28" y="20"/>
                    <a:pt x="28" y="18"/>
                  </a:cubicBezTo>
                  <a:close/>
                </a:path>
              </a:pathLst>
            </a:custGeom>
            <a:grpFill/>
            <a:ln w="9525">
              <a:noFill/>
            </a:ln>
          </p:spPr>
          <p:txBody>
            <a:bodyPr/>
            <a:lstStyle/>
            <a:p>
              <a:endParaRPr lang="zh-CN" altLang="en-US" noProof="1"/>
            </a:p>
          </p:txBody>
        </p:sp>
        <p:sp>
          <p:nvSpPr>
            <p:cNvPr id="7" name="Freeform 101">
              <a:extLst>
                <a:ext uri="{FF2B5EF4-FFF2-40B4-BE49-F238E27FC236}">
                  <a16:creationId xmlns:a16="http://schemas.microsoft.com/office/drawing/2014/main" id="{7498100E-7E0C-D347-B872-D24A44CC431F}"/>
                </a:ext>
              </a:extLst>
            </p:cNvPr>
            <p:cNvSpPr/>
            <p:nvPr/>
          </p:nvSpPr>
          <p:spPr>
            <a:xfrm>
              <a:off x="0" y="0"/>
              <a:ext cx="2581893" cy="2674104"/>
            </a:xfrm>
            <a:custGeom>
              <a:avLst/>
              <a:gdLst/>
              <a:ahLst/>
              <a:cxnLst>
                <a:cxn ang="0">
                  <a:pos x="95" y="0"/>
                </a:cxn>
                <a:cxn ang="0">
                  <a:pos x="48" y="0"/>
                </a:cxn>
                <a:cxn ang="0">
                  <a:pos x="46" y="0"/>
                </a:cxn>
                <a:cxn ang="0">
                  <a:pos x="0" y="47"/>
                </a:cxn>
                <a:cxn ang="0">
                  <a:pos x="0" y="77"/>
                </a:cxn>
                <a:cxn ang="0">
                  <a:pos x="0" y="97"/>
                </a:cxn>
                <a:cxn ang="0">
                  <a:pos x="0" y="144"/>
                </a:cxn>
                <a:cxn ang="0">
                  <a:pos x="46" y="144"/>
                </a:cxn>
                <a:cxn ang="0">
                  <a:pos x="93" y="144"/>
                </a:cxn>
                <a:cxn ang="0">
                  <a:pos x="95" y="144"/>
                </a:cxn>
                <a:cxn ang="0">
                  <a:pos x="141" y="97"/>
                </a:cxn>
                <a:cxn ang="0">
                  <a:pos x="141" y="67"/>
                </a:cxn>
                <a:cxn ang="0">
                  <a:pos x="141" y="47"/>
                </a:cxn>
                <a:cxn ang="0">
                  <a:pos x="141" y="0"/>
                </a:cxn>
                <a:cxn ang="0">
                  <a:pos x="95" y="0"/>
                </a:cxn>
              </a:cxnLst>
              <a:rect l="0" t="0" r="0" b="0"/>
              <a:pathLst>
                <a:path w="141" h="144">
                  <a:moveTo>
                    <a:pt x="95" y="0"/>
                  </a:moveTo>
                  <a:cubicBezTo>
                    <a:pt x="48" y="0"/>
                    <a:pt x="48" y="0"/>
                    <a:pt x="48" y="0"/>
                  </a:cubicBezTo>
                  <a:cubicBezTo>
                    <a:pt x="46" y="0"/>
                    <a:pt x="46" y="0"/>
                    <a:pt x="46" y="0"/>
                  </a:cubicBezTo>
                  <a:cubicBezTo>
                    <a:pt x="21" y="0"/>
                    <a:pt x="0" y="21"/>
                    <a:pt x="0" y="47"/>
                  </a:cubicBezTo>
                  <a:cubicBezTo>
                    <a:pt x="0" y="77"/>
                    <a:pt x="0" y="77"/>
                    <a:pt x="0" y="77"/>
                  </a:cubicBezTo>
                  <a:cubicBezTo>
                    <a:pt x="0" y="97"/>
                    <a:pt x="0" y="97"/>
                    <a:pt x="0" y="97"/>
                  </a:cubicBezTo>
                  <a:cubicBezTo>
                    <a:pt x="0" y="144"/>
                    <a:pt x="0" y="144"/>
                    <a:pt x="0" y="144"/>
                  </a:cubicBezTo>
                  <a:cubicBezTo>
                    <a:pt x="46" y="144"/>
                    <a:pt x="46" y="144"/>
                    <a:pt x="46" y="144"/>
                  </a:cubicBezTo>
                  <a:cubicBezTo>
                    <a:pt x="93" y="144"/>
                    <a:pt x="93" y="144"/>
                    <a:pt x="93" y="144"/>
                  </a:cubicBezTo>
                  <a:cubicBezTo>
                    <a:pt x="95" y="144"/>
                    <a:pt x="95" y="144"/>
                    <a:pt x="95" y="144"/>
                  </a:cubicBezTo>
                  <a:cubicBezTo>
                    <a:pt x="120" y="144"/>
                    <a:pt x="141" y="123"/>
                    <a:pt x="141" y="97"/>
                  </a:cubicBezTo>
                  <a:cubicBezTo>
                    <a:pt x="141" y="67"/>
                    <a:pt x="141" y="67"/>
                    <a:pt x="141" y="67"/>
                  </a:cubicBezTo>
                  <a:cubicBezTo>
                    <a:pt x="141" y="47"/>
                    <a:pt x="141" y="47"/>
                    <a:pt x="141" y="47"/>
                  </a:cubicBezTo>
                  <a:cubicBezTo>
                    <a:pt x="141" y="0"/>
                    <a:pt x="141" y="0"/>
                    <a:pt x="141" y="0"/>
                  </a:cubicBezTo>
                  <a:lnTo>
                    <a:pt x="95" y="0"/>
                  </a:lnTo>
                  <a:close/>
                </a:path>
              </a:pathLst>
            </a:custGeom>
            <a:grpFill/>
            <a:ln w="9525">
              <a:noFill/>
            </a:ln>
          </p:spPr>
          <p:txBody>
            <a:bodyPr/>
            <a:lstStyle/>
            <a:p>
              <a:endParaRPr lang="zh-CN" altLang="en-US" noProof="1"/>
            </a:p>
          </p:txBody>
        </p:sp>
      </p:grpSp>
      <p:sp>
        <p:nvSpPr>
          <p:cNvPr id="7215" name="文本框 6">
            <a:extLst>
              <a:ext uri="{FF2B5EF4-FFF2-40B4-BE49-F238E27FC236}">
                <a16:creationId xmlns:a16="http://schemas.microsoft.com/office/drawing/2014/main" id="{85DC48C7-A1C7-A74A-AC2F-222A4D06E09C}"/>
              </a:ext>
            </a:extLst>
          </p:cNvPr>
          <p:cNvSpPr>
            <a:spLocks noChangeArrowheads="1"/>
          </p:cNvSpPr>
          <p:nvPr/>
        </p:nvSpPr>
        <p:spPr bwMode="auto">
          <a:xfrm>
            <a:off x="3413656" y="1367718"/>
            <a:ext cx="12684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10000"/>
              </a:lnSpc>
            </a:pPr>
            <a:r>
              <a:rPr lang="en-US" altLang="zh-CN" dirty="0">
                <a:solidFill>
                  <a:srgbClr val="FFFFFF"/>
                </a:solidFill>
                <a:latin typeface="幼圆" pitchFamily="1" charset="-122"/>
                <a:ea typeface="幼圆" pitchFamily="1" charset="-122"/>
                <a:sym typeface="Calibri" panose="020F0502020204030204" pitchFamily="34" charset="0"/>
              </a:rPr>
              <a:t>15331426</a:t>
            </a:r>
          </a:p>
          <a:p>
            <a:pPr algn="ctr">
              <a:lnSpc>
                <a:spcPct val="110000"/>
              </a:lnSpc>
            </a:pPr>
            <a:r>
              <a:rPr lang="zh-CN" altLang="en-US" dirty="0">
                <a:solidFill>
                  <a:srgbClr val="FFFFFF"/>
                </a:solidFill>
                <a:latin typeface="幼圆" pitchFamily="1" charset="-122"/>
                <a:ea typeface="幼圆" pitchFamily="1" charset="-122"/>
                <a:sym typeface="Calibri" panose="020F0502020204030204" pitchFamily="34" charset="0"/>
              </a:rPr>
              <a:t>钟敏欣</a:t>
            </a:r>
          </a:p>
        </p:txBody>
      </p:sp>
      <p:sp>
        <p:nvSpPr>
          <p:cNvPr id="7216" name="文本框 6">
            <a:extLst>
              <a:ext uri="{FF2B5EF4-FFF2-40B4-BE49-F238E27FC236}">
                <a16:creationId xmlns:a16="http://schemas.microsoft.com/office/drawing/2014/main" id="{8CEF3489-3E3C-FE42-9132-63D0DAEE9DAC}"/>
              </a:ext>
            </a:extLst>
          </p:cNvPr>
          <p:cNvSpPr>
            <a:spLocks noChangeArrowheads="1"/>
          </p:cNvSpPr>
          <p:nvPr/>
        </p:nvSpPr>
        <p:spPr bwMode="auto">
          <a:xfrm>
            <a:off x="5457614" y="1354773"/>
            <a:ext cx="128312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10000"/>
              </a:lnSpc>
            </a:pPr>
            <a:r>
              <a:rPr lang="en-US" altLang="zh-CN" dirty="0">
                <a:solidFill>
                  <a:srgbClr val="FFFFFF"/>
                </a:solidFill>
                <a:latin typeface="幼圆" pitchFamily="1" charset="-122"/>
                <a:ea typeface="幼圆" pitchFamily="1" charset="-122"/>
                <a:sym typeface="Calibri" panose="020F0502020204030204" pitchFamily="34" charset="0"/>
              </a:rPr>
              <a:t>15331449</a:t>
            </a:r>
          </a:p>
          <a:p>
            <a:pPr algn="ctr">
              <a:lnSpc>
                <a:spcPct val="110000"/>
              </a:lnSpc>
            </a:pPr>
            <a:r>
              <a:rPr lang="zh-CN" altLang="en-US" dirty="0">
                <a:solidFill>
                  <a:srgbClr val="FFFFFF"/>
                </a:solidFill>
                <a:latin typeface="幼圆" pitchFamily="1" charset="-122"/>
                <a:ea typeface="幼圆" pitchFamily="1" charset="-122"/>
                <a:sym typeface="Calibri" panose="020F0502020204030204" pitchFamily="34" charset="0"/>
              </a:rPr>
              <a:t>邹伊宁</a:t>
            </a:r>
          </a:p>
        </p:txBody>
      </p:sp>
      <p:sp>
        <p:nvSpPr>
          <p:cNvPr id="7217" name="文本框 6">
            <a:extLst>
              <a:ext uri="{FF2B5EF4-FFF2-40B4-BE49-F238E27FC236}">
                <a16:creationId xmlns:a16="http://schemas.microsoft.com/office/drawing/2014/main" id="{D515830C-EF43-444C-932D-14C87F74D1F9}"/>
              </a:ext>
            </a:extLst>
          </p:cNvPr>
          <p:cNvSpPr>
            <a:spLocks noChangeArrowheads="1"/>
          </p:cNvSpPr>
          <p:nvPr/>
        </p:nvSpPr>
        <p:spPr bwMode="auto">
          <a:xfrm>
            <a:off x="7451143" y="1354773"/>
            <a:ext cx="1314450" cy="689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10000"/>
              </a:lnSpc>
            </a:pPr>
            <a:r>
              <a:rPr lang="en-US" altLang="zh-CN" dirty="0">
                <a:solidFill>
                  <a:srgbClr val="FFFFFF"/>
                </a:solidFill>
                <a:latin typeface="幼圆" pitchFamily="1" charset="-122"/>
                <a:ea typeface="幼圆" pitchFamily="1" charset="-122"/>
                <a:sym typeface="Calibri" panose="020F0502020204030204" pitchFamily="34" charset="0"/>
              </a:rPr>
              <a:t>14331133</a:t>
            </a:r>
          </a:p>
          <a:p>
            <a:pPr algn="ctr">
              <a:lnSpc>
                <a:spcPct val="110000"/>
              </a:lnSpc>
            </a:pPr>
            <a:r>
              <a:rPr lang="zh-CN" altLang="en-US" dirty="0">
                <a:solidFill>
                  <a:srgbClr val="FFFFFF"/>
                </a:solidFill>
                <a:latin typeface="幼圆" pitchFamily="1" charset="-122"/>
                <a:ea typeface="幼圆" pitchFamily="1" charset="-122"/>
                <a:sym typeface="Calibri" panose="020F0502020204030204" pitchFamily="34" charset="0"/>
              </a:rPr>
              <a:t>李</a:t>
            </a:r>
            <a:r>
              <a:rPr lang="zh-CN" altLang="en-US" sz="1800" dirty="0">
                <a:solidFill>
                  <a:schemeClr val="bg1"/>
                </a:solidFill>
                <a:latin typeface="Yuanti SC" panose="02010600040101010101" pitchFamily="2" charset="-122"/>
                <a:ea typeface="Yuanti SC" panose="02010600040101010101" pitchFamily="2" charset="-122"/>
                <a:sym typeface="Times New Roman" panose="02020603050405020304" pitchFamily="18" charset="0"/>
              </a:rPr>
              <a:t>啟</a:t>
            </a:r>
            <a:r>
              <a:rPr lang="zh-CN" altLang="en-US" dirty="0">
                <a:solidFill>
                  <a:srgbClr val="FFFFFF"/>
                </a:solidFill>
                <a:latin typeface="幼圆" pitchFamily="1" charset="-122"/>
                <a:ea typeface="幼圆" pitchFamily="1" charset="-122"/>
                <a:sym typeface="Calibri" panose="020F0502020204030204" pitchFamily="34" charset="0"/>
              </a:rPr>
              <a:t>明</a:t>
            </a:r>
          </a:p>
        </p:txBody>
      </p:sp>
      <p:sp>
        <p:nvSpPr>
          <p:cNvPr id="7218" name="文本框 6">
            <a:extLst>
              <a:ext uri="{FF2B5EF4-FFF2-40B4-BE49-F238E27FC236}">
                <a16:creationId xmlns:a16="http://schemas.microsoft.com/office/drawing/2014/main" id="{22854188-9294-F143-8604-69825CA23B6A}"/>
              </a:ext>
            </a:extLst>
          </p:cNvPr>
          <p:cNvSpPr>
            <a:spLocks noChangeArrowheads="1"/>
          </p:cNvSpPr>
          <p:nvPr/>
        </p:nvSpPr>
        <p:spPr bwMode="auto">
          <a:xfrm>
            <a:off x="1375358" y="1354773"/>
            <a:ext cx="1262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10000"/>
              </a:lnSpc>
            </a:pPr>
            <a:r>
              <a:rPr lang="en-US" altLang="zh-CN" dirty="0">
                <a:solidFill>
                  <a:srgbClr val="FFFFFF"/>
                </a:solidFill>
                <a:latin typeface="幼圆" pitchFamily="1" charset="-122"/>
                <a:ea typeface="幼圆" pitchFamily="1" charset="-122"/>
                <a:sym typeface="Calibri" panose="020F0502020204030204" pitchFamily="34" charset="0"/>
              </a:rPr>
              <a:t>15331414</a:t>
            </a:r>
          </a:p>
          <a:p>
            <a:pPr algn="ctr">
              <a:lnSpc>
                <a:spcPct val="110000"/>
              </a:lnSpc>
            </a:pPr>
            <a:r>
              <a:rPr lang="zh-CN" altLang="en-US" dirty="0">
                <a:solidFill>
                  <a:srgbClr val="FFFFFF"/>
                </a:solidFill>
                <a:latin typeface="幼圆" pitchFamily="1" charset="-122"/>
                <a:ea typeface="幼圆" pitchFamily="1" charset="-122"/>
                <a:sym typeface="Calibri" panose="020F0502020204030204" pitchFamily="34" charset="0"/>
              </a:rPr>
              <a:t>张子扬</a:t>
            </a:r>
          </a:p>
        </p:txBody>
      </p:sp>
      <p:sp>
        <p:nvSpPr>
          <p:cNvPr id="7219" name="文本框 6">
            <a:extLst>
              <a:ext uri="{FF2B5EF4-FFF2-40B4-BE49-F238E27FC236}">
                <a16:creationId xmlns:a16="http://schemas.microsoft.com/office/drawing/2014/main" id="{EDDA63D5-FCAC-D147-BC1B-A8C7EFF7E667}"/>
              </a:ext>
            </a:extLst>
          </p:cNvPr>
          <p:cNvSpPr>
            <a:spLocks noChangeArrowheads="1"/>
          </p:cNvSpPr>
          <p:nvPr/>
        </p:nvSpPr>
        <p:spPr bwMode="auto">
          <a:xfrm>
            <a:off x="9472613" y="1367718"/>
            <a:ext cx="1376362" cy="680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10000"/>
              </a:lnSpc>
            </a:pPr>
            <a:r>
              <a:rPr lang="en-US" altLang="zh-CN" dirty="0">
                <a:solidFill>
                  <a:srgbClr val="FFFFFF"/>
                </a:solidFill>
                <a:latin typeface="幼圆" pitchFamily="1" charset="-122"/>
                <a:ea typeface="幼圆" pitchFamily="1" charset="-122"/>
                <a:sym typeface="Calibri" panose="020F0502020204030204" pitchFamily="34" charset="0"/>
              </a:rPr>
              <a:t>15331443</a:t>
            </a:r>
          </a:p>
          <a:p>
            <a:pPr algn="ctr">
              <a:lnSpc>
                <a:spcPct val="110000"/>
              </a:lnSpc>
            </a:pPr>
            <a:r>
              <a:rPr lang="zh-CN" altLang="en-US" dirty="0">
                <a:solidFill>
                  <a:srgbClr val="FFFFFF"/>
                </a:solidFill>
                <a:latin typeface="幼圆" pitchFamily="1" charset="-122"/>
                <a:ea typeface="幼圆" pitchFamily="1" charset="-122"/>
                <a:sym typeface="Calibri" panose="020F0502020204030204" pitchFamily="34" charset="0"/>
              </a:rPr>
              <a:t>朱文豪</a:t>
            </a:r>
          </a:p>
        </p:txBody>
      </p:sp>
      <p:sp>
        <p:nvSpPr>
          <p:cNvPr id="7220" name="TextBox 634">
            <a:extLst>
              <a:ext uri="{FF2B5EF4-FFF2-40B4-BE49-F238E27FC236}">
                <a16:creationId xmlns:a16="http://schemas.microsoft.com/office/drawing/2014/main" id="{D474812C-95D5-5147-86B7-773795A68914}"/>
              </a:ext>
            </a:extLst>
          </p:cNvPr>
          <p:cNvSpPr>
            <a:spLocks noChangeArrowheads="1"/>
          </p:cNvSpPr>
          <p:nvPr/>
        </p:nvSpPr>
        <p:spPr bwMode="auto">
          <a:xfrm>
            <a:off x="9523413" y="2541588"/>
            <a:ext cx="125730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50000"/>
              </a:lnSpc>
            </a:pPr>
            <a:r>
              <a:rPr lang="zh-CN" altLang="en-US" b="1">
                <a:solidFill>
                  <a:srgbClr val="0D0D0D"/>
                </a:solidFill>
                <a:latin typeface="幼圆" pitchFamily="1" charset="-122"/>
                <a:ea typeface="幼圆" pitchFamily="1" charset="-122"/>
                <a:sym typeface="微软雅黑" panose="020B0503020204020204" pitchFamily="34" charset="-122"/>
              </a:rPr>
              <a:t>负责模块</a:t>
            </a:r>
          </a:p>
          <a:p>
            <a:pPr algn="ctr">
              <a:lnSpc>
                <a:spcPct val="150000"/>
              </a:lnSpc>
            </a:pPr>
            <a:r>
              <a:rPr lang="zh-CN" altLang="en-US" b="1">
                <a:solidFill>
                  <a:srgbClr val="0D0D0D"/>
                </a:solidFill>
                <a:latin typeface="幼圆" pitchFamily="1" charset="-122"/>
                <a:ea typeface="幼圆" pitchFamily="1" charset="-122"/>
                <a:sym typeface="微软雅黑" panose="020B0503020204020204" pitchFamily="34" charset="-122"/>
              </a:rPr>
              <a:t>陨石</a:t>
            </a:r>
          </a:p>
        </p:txBody>
      </p:sp>
      <p:sp>
        <p:nvSpPr>
          <p:cNvPr id="7221" name="TextBox 634">
            <a:extLst>
              <a:ext uri="{FF2B5EF4-FFF2-40B4-BE49-F238E27FC236}">
                <a16:creationId xmlns:a16="http://schemas.microsoft.com/office/drawing/2014/main" id="{20BBC8D6-072C-AE43-9374-E428219CBBF7}"/>
              </a:ext>
            </a:extLst>
          </p:cNvPr>
          <p:cNvSpPr>
            <a:spLocks noChangeArrowheads="1"/>
          </p:cNvSpPr>
          <p:nvPr/>
        </p:nvSpPr>
        <p:spPr bwMode="auto">
          <a:xfrm>
            <a:off x="7464425" y="2541588"/>
            <a:ext cx="125730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50000"/>
              </a:lnSpc>
            </a:pPr>
            <a:r>
              <a:rPr lang="zh-CN" altLang="en-US" b="1">
                <a:solidFill>
                  <a:srgbClr val="0D0D0D"/>
                </a:solidFill>
                <a:latin typeface="幼圆" pitchFamily="1" charset="-122"/>
                <a:ea typeface="幼圆" pitchFamily="1" charset="-122"/>
                <a:sym typeface="微软雅黑" panose="020B0503020204020204" pitchFamily="34" charset="-122"/>
              </a:rPr>
              <a:t>负责模块</a:t>
            </a:r>
          </a:p>
          <a:p>
            <a:pPr algn="ctr">
              <a:lnSpc>
                <a:spcPct val="150000"/>
              </a:lnSpc>
            </a:pPr>
            <a:r>
              <a:rPr lang="zh-CN" altLang="en-US" b="1">
                <a:solidFill>
                  <a:srgbClr val="0D0D0D"/>
                </a:solidFill>
                <a:latin typeface="幼圆" pitchFamily="1" charset="-122"/>
                <a:ea typeface="幼圆" pitchFamily="1" charset="-122"/>
                <a:sym typeface="微软雅黑" panose="020B0503020204020204" pitchFamily="34" charset="-122"/>
              </a:rPr>
              <a:t>场景</a:t>
            </a:r>
          </a:p>
        </p:txBody>
      </p:sp>
      <p:sp>
        <p:nvSpPr>
          <p:cNvPr id="7222" name="TextBox 634">
            <a:extLst>
              <a:ext uri="{FF2B5EF4-FFF2-40B4-BE49-F238E27FC236}">
                <a16:creationId xmlns:a16="http://schemas.microsoft.com/office/drawing/2014/main" id="{CACABA6E-47E3-1C48-93EF-F35D2FE55281}"/>
              </a:ext>
            </a:extLst>
          </p:cNvPr>
          <p:cNvSpPr>
            <a:spLocks noChangeArrowheads="1"/>
          </p:cNvSpPr>
          <p:nvPr/>
        </p:nvSpPr>
        <p:spPr bwMode="auto">
          <a:xfrm>
            <a:off x="5437188" y="2541588"/>
            <a:ext cx="125730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50000"/>
              </a:lnSpc>
            </a:pPr>
            <a:r>
              <a:rPr lang="zh-CN" altLang="en-US" b="1">
                <a:solidFill>
                  <a:srgbClr val="0D0D0D"/>
                </a:solidFill>
                <a:latin typeface="幼圆" pitchFamily="1" charset="-122"/>
                <a:ea typeface="幼圆" pitchFamily="1" charset="-122"/>
                <a:sym typeface="微软雅黑" panose="020B0503020204020204" pitchFamily="34" charset="-122"/>
              </a:rPr>
              <a:t>负责模块</a:t>
            </a:r>
          </a:p>
          <a:p>
            <a:pPr algn="ctr">
              <a:lnSpc>
                <a:spcPct val="150000"/>
              </a:lnSpc>
            </a:pPr>
            <a:r>
              <a:rPr lang="zh-CN" altLang="en-US" b="1">
                <a:solidFill>
                  <a:srgbClr val="0D0D0D"/>
                </a:solidFill>
                <a:latin typeface="幼圆" pitchFamily="1" charset="-122"/>
                <a:ea typeface="幼圆" pitchFamily="1" charset="-122"/>
                <a:sym typeface="微软雅黑" panose="020B0503020204020204" pitchFamily="34" charset="-122"/>
              </a:rPr>
              <a:t>场景</a:t>
            </a:r>
          </a:p>
        </p:txBody>
      </p:sp>
      <p:sp>
        <p:nvSpPr>
          <p:cNvPr id="7223" name="TextBox 634">
            <a:extLst>
              <a:ext uri="{FF2B5EF4-FFF2-40B4-BE49-F238E27FC236}">
                <a16:creationId xmlns:a16="http://schemas.microsoft.com/office/drawing/2014/main" id="{BBBD6F55-F463-9248-AE7A-69B7D2487709}"/>
              </a:ext>
            </a:extLst>
          </p:cNvPr>
          <p:cNvSpPr>
            <a:spLocks noChangeArrowheads="1"/>
          </p:cNvSpPr>
          <p:nvPr/>
        </p:nvSpPr>
        <p:spPr bwMode="auto">
          <a:xfrm>
            <a:off x="3419475" y="2541588"/>
            <a:ext cx="125730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50000"/>
              </a:lnSpc>
            </a:pPr>
            <a:r>
              <a:rPr lang="zh-CN" altLang="en-US" b="1">
                <a:solidFill>
                  <a:srgbClr val="3F3F3F"/>
                </a:solidFill>
                <a:latin typeface="幼圆" pitchFamily="1" charset="-122"/>
                <a:ea typeface="幼圆" pitchFamily="1" charset="-122"/>
                <a:sym typeface="微软雅黑" panose="020B0503020204020204" pitchFamily="34" charset="-122"/>
              </a:rPr>
              <a:t>负责模块</a:t>
            </a:r>
          </a:p>
          <a:p>
            <a:pPr algn="ctr">
              <a:lnSpc>
                <a:spcPct val="150000"/>
              </a:lnSpc>
            </a:pPr>
            <a:r>
              <a:rPr lang="zh-CN" altLang="en-US" b="1">
                <a:solidFill>
                  <a:srgbClr val="3F3F3F"/>
                </a:solidFill>
                <a:latin typeface="幼圆" pitchFamily="1" charset="-122"/>
                <a:ea typeface="幼圆" pitchFamily="1" charset="-122"/>
                <a:sym typeface="微软雅黑" panose="020B0503020204020204" pitchFamily="34" charset="-122"/>
              </a:rPr>
              <a:t>人物</a:t>
            </a:r>
          </a:p>
        </p:txBody>
      </p:sp>
      <p:sp>
        <p:nvSpPr>
          <p:cNvPr id="7224" name="TextBox 634">
            <a:extLst>
              <a:ext uri="{FF2B5EF4-FFF2-40B4-BE49-F238E27FC236}">
                <a16:creationId xmlns:a16="http://schemas.microsoft.com/office/drawing/2014/main" id="{DF3648C1-C63D-9B48-997E-203E8349F30F}"/>
              </a:ext>
            </a:extLst>
          </p:cNvPr>
          <p:cNvSpPr>
            <a:spLocks noChangeArrowheads="1"/>
          </p:cNvSpPr>
          <p:nvPr/>
        </p:nvSpPr>
        <p:spPr bwMode="auto">
          <a:xfrm>
            <a:off x="1131888" y="3649663"/>
            <a:ext cx="1676399" cy="2104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50000"/>
              </a:lnSpc>
            </a:pPr>
            <a:r>
              <a:rPr lang="zh-CN" altLang="en-US" dirty="0">
                <a:solidFill>
                  <a:srgbClr val="0D0D0D"/>
                </a:solidFill>
                <a:latin typeface="幼圆" pitchFamily="1" charset="-122"/>
                <a:ea typeface="幼圆" pitchFamily="1" charset="-122"/>
                <a:sym typeface="微软雅黑" panose="020B0503020204020204" pitchFamily="34" charset="-122"/>
              </a:rPr>
              <a:t>骨骼动画</a:t>
            </a:r>
            <a:endParaRPr lang="en-US" altLang="zh-CN" dirty="0">
              <a:solidFill>
                <a:srgbClr val="0D0D0D"/>
              </a:solidFill>
              <a:latin typeface="幼圆" pitchFamily="1" charset="-122"/>
              <a:ea typeface="幼圆" pitchFamily="1" charset="-122"/>
              <a:sym typeface="微软雅黑" panose="020B0503020204020204" pitchFamily="34" charset="-122"/>
            </a:endParaRPr>
          </a:p>
          <a:p>
            <a:pPr algn="ctr">
              <a:lnSpc>
                <a:spcPct val="150000"/>
              </a:lnSpc>
            </a:pPr>
            <a:r>
              <a:rPr lang="zh-CN" altLang="en-US" dirty="0">
                <a:solidFill>
                  <a:srgbClr val="0D0D0D"/>
                </a:solidFill>
                <a:latin typeface="幼圆" pitchFamily="1" charset="-122"/>
                <a:ea typeface="幼圆" pitchFamily="1" charset="-122"/>
                <a:sym typeface="微软雅黑" panose="020B0503020204020204" pitchFamily="34" charset="-122"/>
              </a:rPr>
              <a:t>重力碰撞系统</a:t>
            </a:r>
            <a:endParaRPr lang="en-US" altLang="zh-CN" dirty="0">
              <a:solidFill>
                <a:srgbClr val="0D0D0D"/>
              </a:solidFill>
              <a:latin typeface="幼圆" pitchFamily="1" charset="-122"/>
              <a:ea typeface="幼圆" pitchFamily="1" charset="-122"/>
              <a:sym typeface="微软雅黑" panose="020B0503020204020204" pitchFamily="34" charset="-122"/>
            </a:endParaRPr>
          </a:p>
          <a:p>
            <a:pPr algn="ctr">
              <a:lnSpc>
                <a:spcPct val="150000"/>
              </a:lnSpc>
            </a:pPr>
            <a:r>
              <a:rPr lang="zh-CN" altLang="en-US" dirty="0">
                <a:solidFill>
                  <a:srgbClr val="0D0D0D"/>
                </a:solidFill>
                <a:latin typeface="幼圆" pitchFamily="1" charset="-122"/>
                <a:ea typeface="幼圆" pitchFamily="1" charset="-122"/>
                <a:sym typeface="微软雅黑" panose="020B0503020204020204" pitchFamily="34" charset="-122"/>
              </a:rPr>
              <a:t>框架设计</a:t>
            </a:r>
            <a:endParaRPr lang="en-US" altLang="zh-CN" dirty="0">
              <a:solidFill>
                <a:srgbClr val="0D0D0D"/>
              </a:solidFill>
              <a:latin typeface="幼圆" pitchFamily="1" charset="-122"/>
              <a:ea typeface="幼圆" pitchFamily="1" charset="-122"/>
              <a:sym typeface="微软雅黑" panose="020B0503020204020204" pitchFamily="34" charset="-122"/>
            </a:endParaRPr>
          </a:p>
          <a:p>
            <a:pPr algn="ctr">
              <a:lnSpc>
                <a:spcPct val="150000"/>
              </a:lnSpc>
            </a:pPr>
            <a:r>
              <a:rPr lang="zh-CN" altLang="en-US" dirty="0">
                <a:solidFill>
                  <a:srgbClr val="0D0D0D"/>
                </a:solidFill>
                <a:latin typeface="幼圆" pitchFamily="1" charset="-122"/>
                <a:ea typeface="幼圆" pitchFamily="1" charset="-122"/>
                <a:sym typeface="微软雅黑" panose="020B0503020204020204" pitchFamily="34" charset="-122"/>
              </a:rPr>
              <a:t>模型导入</a:t>
            </a:r>
            <a:endParaRPr lang="en-US" altLang="zh-CN" dirty="0">
              <a:solidFill>
                <a:srgbClr val="0D0D0D"/>
              </a:solidFill>
              <a:latin typeface="幼圆" pitchFamily="1" charset="-122"/>
              <a:ea typeface="幼圆" pitchFamily="1" charset="-122"/>
              <a:sym typeface="微软雅黑" panose="020B0503020204020204" pitchFamily="34" charset="-122"/>
            </a:endParaRPr>
          </a:p>
          <a:p>
            <a:pPr algn="ctr">
              <a:lnSpc>
                <a:spcPct val="150000"/>
              </a:lnSpc>
            </a:pPr>
            <a:r>
              <a:rPr lang="zh-CN" altLang="en-US" dirty="0">
                <a:solidFill>
                  <a:srgbClr val="0D0D0D"/>
                </a:solidFill>
                <a:latin typeface="幼圆" pitchFamily="1" charset="-122"/>
                <a:ea typeface="幼圆" pitchFamily="1" charset="-122"/>
                <a:sym typeface="微软雅黑" panose="020B0503020204020204" pitchFamily="34" charset="-122"/>
              </a:rPr>
              <a:t>贴图优化</a:t>
            </a:r>
            <a:endParaRPr lang="en-US" altLang="zh-CN" dirty="0">
              <a:solidFill>
                <a:srgbClr val="0D0D0D"/>
              </a:solidFill>
              <a:latin typeface="幼圆" pitchFamily="1" charset="-122"/>
              <a:ea typeface="幼圆" pitchFamily="1" charset="-122"/>
              <a:sym typeface="微软雅黑" panose="020B0503020204020204" pitchFamily="34" charset="-122"/>
            </a:endParaRPr>
          </a:p>
        </p:txBody>
      </p:sp>
      <p:sp>
        <p:nvSpPr>
          <p:cNvPr id="7225" name="TextBox 634">
            <a:extLst>
              <a:ext uri="{FF2B5EF4-FFF2-40B4-BE49-F238E27FC236}">
                <a16:creationId xmlns:a16="http://schemas.microsoft.com/office/drawing/2014/main" id="{77A63116-1984-614C-914C-6E18B8C71E1A}"/>
              </a:ext>
            </a:extLst>
          </p:cNvPr>
          <p:cNvSpPr>
            <a:spLocks noChangeArrowheads="1"/>
          </p:cNvSpPr>
          <p:nvPr/>
        </p:nvSpPr>
        <p:spPr bwMode="auto">
          <a:xfrm>
            <a:off x="3422650" y="3675063"/>
            <a:ext cx="1257300" cy="85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50000"/>
              </a:lnSpc>
            </a:pPr>
            <a:r>
              <a:rPr lang="zh-CN" altLang="en-US" dirty="0">
                <a:solidFill>
                  <a:srgbClr val="0D0D0D"/>
                </a:solidFill>
                <a:latin typeface="幼圆" pitchFamily="1" charset="-122"/>
                <a:ea typeface="幼圆" pitchFamily="1" charset="-122"/>
                <a:sym typeface="微软雅黑" panose="020B0503020204020204" pitchFamily="34" charset="-122"/>
              </a:rPr>
              <a:t>摄像机</a:t>
            </a:r>
            <a:endParaRPr lang="en-US" altLang="zh-CN" dirty="0">
              <a:solidFill>
                <a:srgbClr val="0D0D0D"/>
              </a:solidFill>
              <a:latin typeface="幼圆" pitchFamily="1" charset="-122"/>
              <a:ea typeface="幼圆" pitchFamily="1" charset="-122"/>
              <a:sym typeface="微软雅黑" panose="020B0503020204020204" pitchFamily="34" charset="-122"/>
            </a:endParaRPr>
          </a:p>
          <a:p>
            <a:pPr algn="ctr">
              <a:lnSpc>
                <a:spcPct val="150000"/>
              </a:lnSpc>
            </a:pPr>
            <a:r>
              <a:rPr lang="zh-CN" altLang="en-US" dirty="0">
                <a:solidFill>
                  <a:srgbClr val="0D0D0D"/>
                </a:solidFill>
                <a:latin typeface="幼圆" pitchFamily="1" charset="-122"/>
                <a:ea typeface="幼圆" pitchFamily="1" charset="-122"/>
                <a:sym typeface="微软雅黑" panose="020B0503020204020204" pitchFamily="34" charset="-122"/>
              </a:rPr>
              <a:t>人物控制</a:t>
            </a:r>
          </a:p>
        </p:txBody>
      </p:sp>
      <p:sp>
        <p:nvSpPr>
          <p:cNvPr id="7226" name="TextBox 634">
            <a:extLst>
              <a:ext uri="{FF2B5EF4-FFF2-40B4-BE49-F238E27FC236}">
                <a16:creationId xmlns:a16="http://schemas.microsoft.com/office/drawing/2014/main" id="{312F4C1F-61EF-B44A-BD56-CAF7F0AB5243}"/>
              </a:ext>
            </a:extLst>
          </p:cNvPr>
          <p:cNvSpPr>
            <a:spLocks noChangeArrowheads="1"/>
          </p:cNvSpPr>
          <p:nvPr/>
        </p:nvSpPr>
        <p:spPr bwMode="auto">
          <a:xfrm>
            <a:off x="5437188" y="3667125"/>
            <a:ext cx="1257300" cy="1689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50000"/>
              </a:lnSpc>
            </a:pPr>
            <a:r>
              <a:rPr lang="zh-CN" altLang="en-US" dirty="0">
                <a:solidFill>
                  <a:srgbClr val="0D0D0D"/>
                </a:solidFill>
                <a:latin typeface="幼圆" pitchFamily="1" charset="-122"/>
                <a:ea typeface="幼圆" pitchFamily="1" charset="-122"/>
                <a:sym typeface="微软雅黑" panose="020B0503020204020204" pitchFamily="34" charset="-122"/>
              </a:rPr>
              <a:t>天空盒</a:t>
            </a:r>
          </a:p>
          <a:p>
            <a:pPr algn="ctr">
              <a:lnSpc>
                <a:spcPct val="150000"/>
              </a:lnSpc>
            </a:pPr>
            <a:r>
              <a:rPr lang="zh-CN" altLang="en-US" dirty="0">
                <a:solidFill>
                  <a:srgbClr val="0D0D0D"/>
                </a:solidFill>
                <a:latin typeface="幼圆" pitchFamily="1" charset="-122"/>
                <a:ea typeface="幼圆" pitchFamily="1" charset="-122"/>
                <a:sym typeface="微软雅黑" panose="020B0503020204020204" pitchFamily="34" charset="-122"/>
              </a:rPr>
              <a:t>光照</a:t>
            </a:r>
            <a:endParaRPr lang="en-US" altLang="zh-CN" dirty="0">
              <a:solidFill>
                <a:srgbClr val="0D0D0D"/>
              </a:solidFill>
              <a:latin typeface="幼圆" pitchFamily="1" charset="-122"/>
              <a:ea typeface="幼圆" pitchFamily="1" charset="-122"/>
              <a:sym typeface="微软雅黑" panose="020B0503020204020204" pitchFamily="34" charset="-122"/>
            </a:endParaRPr>
          </a:p>
          <a:p>
            <a:pPr algn="ctr">
              <a:lnSpc>
                <a:spcPct val="150000"/>
              </a:lnSpc>
            </a:pPr>
            <a:r>
              <a:rPr lang="zh-CN" altLang="en-US" dirty="0">
                <a:solidFill>
                  <a:srgbClr val="0D0D0D"/>
                </a:solidFill>
                <a:latin typeface="幼圆" pitchFamily="1" charset="-122"/>
                <a:ea typeface="幼圆" pitchFamily="1" charset="-122"/>
                <a:sym typeface="微软雅黑" panose="020B0503020204020204" pitchFamily="34" charset="-122"/>
              </a:rPr>
              <a:t>阴影</a:t>
            </a:r>
            <a:endParaRPr lang="en-US" altLang="zh-CN" dirty="0">
              <a:solidFill>
                <a:srgbClr val="0D0D0D"/>
              </a:solidFill>
              <a:latin typeface="幼圆" pitchFamily="1" charset="-122"/>
              <a:ea typeface="幼圆" pitchFamily="1" charset="-122"/>
              <a:sym typeface="微软雅黑" panose="020B0503020204020204" pitchFamily="34" charset="-122"/>
            </a:endParaRPr>
          </a:p>
          <a:p>
            <a:pPr algn="ctr">
              <a:lnSpc>
                <a:spcPct val="150000"/>
              </a:lnSpc>
            </a:pPr>
            <a:r>
              <a:rPr lang="zh-CN" altLang="en-US" dirty="0">
                <a:solidFill>
                  <a:srgbClr val="0D0D0D"/>
                </a:solidFill>
                <a:latin typeface="幼圆" pitchFamily="1" charset="-122"/>
                <a:ea typeface="幼圆" pitchFamily="1" charset="-122"/>
                <a:sym typeface="微软雅黑" panose="020B0503020204020204" pitchFamily="34" charset="-122"/>
              </a:rPr>
              <a:t>文字</a:t>
            </a:r>
          </a:p>
        </p:txBody>
      </p:sp>
      <p:sp>
        <p:nvSpPr>
          <p:cNvPr id="7227" name="TextBox 634">
            <a:extLst>
              <a:ext uri="{FF2B5EF4-FFF2-40B4-BE49-F238E27FC236}">
                <a16:creationId xmlns:a16="http://schemas.microsoft.com/office/drawing/2014/main" id="{87C7B92E-0DFE-D743-A4FF-D16690B1BA9E}"/>
              </a:ext>
            </a:extLst>
          </p:cNvPr>
          <p:cNvSpPr>
            <a:spLocks noChangeArrowheads="1"/>
          </p:cNvSpPr>
          <p:nvPr/>
        </p:nvSpPr>
        <p:spPr bwMode="auto">
          <a:xfrm>
            <a:off x="7464425" y="3711575"/>
            <a:ext cx="1257300" cy="127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50000"/>
              </a:lnSpc>
            </a:pPr>
            <a:r>
              <a:rPr lang="zh-TW" altLang="en-US" dirty="0">
                <a:solidFill>
                  <a:srgbClr val="0D0D0D"/>
                </a:solidFill>
                <a:latin typeface="幼圆" pitchFamily="1" charset="-122"/>
                <a:ea typeface="幼圆" pitchFamily="1" charset="-122"/>
                <a:sym typeface="微软雅黑" panose="020B0503020204020204" pitchFamily="34" charset="-122"/>
              </a:rPr>
              <a:t>搜索素材模型實現</a:t>
            </a:r>
            <a:endParaRPr lang="en-US" altLang="zh-CN" dirty="0">
              <a:solidFill>
                <a:srgbClr val="0D0D0D"/>
              </a:solidFill>
              <a:latin typeface="幼圆" pitchFamily="1" charset="-122"/>
              <a:ea typeface="幼圆" pitchFamily="1" charset="-122"/>
              <a:sym typeface="微软雅黑" panose="020B0503020204020204" pitchFamily="34" charset="-122"/>
            </a:endParaRPr>
          </a:p>
          <a:p>
            <a:pPr algn="ctr">
              <a:lnSpc>
                <a:spcPct val="150000"/>
              </a:lnSpc>
            </a:pPr>
            <a:r>
              <a:rPr lang="zh-CN" altLang="en-US" dirty="0">
                <a:solidFill>
                  <a:srgbClr val="0D0D0D"/>
                </a:solidFill>
                <a:latin typeface="幼圆" pitchFamily="1" charset="-122"/>
                <a:ea typeface="幼圆" pitchFamily="1" charset="-122"/>
                <a:sym typeface="微软雅黑" panose="020B0503020204020204" pitchFamily="34" charset="-122"/>
              </a:rPr>
              <a:t>模型导入</a:t>
            </a:r>
            <a:endParaRPr lang="en-US" altLang="zh-CN" dirty="0">
              <a:solidFill>
                <a:srgbClr val="0D0D0D"/>
              </a:solidFill>
              <a:latin typeface="幼圆" pitchFamily="1" charset="-122"/>
              <a:ea typeface="幼圆" pitchFamily="1" charset="-122"/>
              <a:sym typeface="微软雅黑" panose="020B0503020204020204" pitchFamily="34" charset="-122"/>
            </a:endParaRPr>
          </a:p>
        </p:txBody>
      </p:sp>
      <p:sp>
        <p:nvSpPr>
          <p:cNvPr id="7228" name="TextBox 634">
            <a:extLst>
              <a:ext uri="{FF2B5EF4-FFF2-40B4-BE49-F238E27FC236}">
                <a16:creationId xmlns:a16="http://schemas.microsoft.com/office/drawing/2014/main" id="{4B877581-16C2-A34D-AA19-A1333B2CBF5F}"/>
              </a:ext>
            </a:extLst>
          </p:cNvPr>
          <p:cNvSpPr>
            <a:spLocks noChangeArrowheads="1"/>
          </p:cNvSpPr>
          <p:nvPr/>
        </p:nvSpPr>
        <p:spPr bwMode="auto">
          <a:xfrm>
            <a:off x="9518650" y="3721100"/>
            <a:ext cx="1262063" cy="442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50000"/>
              </a:lnSpc>
            </a:pPr>
            <a:r>
              <a:rPr lang="zh-CN" altLang="en-US" dirty="0">
                <a:solidFill>
                  <a:srgbClr val="0D0D0D"/>
                </a:solidFill>
                <a:latin typeface="幼圆" pitchFamily="1" charset="-122"/>
                <a:ea typeface="幼圆" pitchFamily="1" charset="-122"/>
                <a:sym typeface="微软雅黑" panose="020B0503020204020204" pitchFamily="34" charset="-122"/>
              </a:rPr>
              <a:t>粒子系统</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任意多边形 4">
            <a:extLst>
              <a:ext uri="{FF2B5EF4-FFF2-40B4-BE49-F238E27FC236}">
                <a16:creationId xmlns:a16="http://schemas.microsoft.com/office/drawing/2014/main" id="{A65F2ADE-8381-814A-B731-EF42D901F65D}"/>
              </a:ext>
            </a:extLst>
          </p:cNvPr>
          <p:cNvSpPr>
            <a:spLocks noChangeArrowheads="1"/>
          </p:cNvSpPr>
          <p:nvPr/>
        </p:nvSpPr>
        <p:spPr bwMode="auto">
          <a:xfrm>
            <a:off x="561975" y="5459413"/>
            <a:ext cx="1379538" cy="1436687"/>
          </a:xfrm>
          <a:custGeom>
            <a:avLst/>
            <a:gdLst>
              <a:gd name="T0" fmla="*/ 988221 w 1379382"/>
              <a:gd name="T1" fmla="*/ 0 h 1436917"/>
              <a:gd name="T2" fmla="*/ 1010406 w 1379382"/>
              <a:gd name="T3" fmla="*/ 15258 h 1436917"/>
              <a:gd name="T4" fmla="*/ 1238011 w 1379382"/>
              <a:gd name="T5" fmla="*/ 370872 h 1436917"/>
              <a:gd name="T6" fmla="*/ 1235427 w 1379382"/>
              <a:gd name="T7" fmla="*/ 372649 h 1436917"/>
              <a:gd name="T8" fmla="*/ 1289073 w 1379382"/>
              <a:gd name="T9" fmla="*/ 450653 h 1436917"/>
              <a:gd name="T10" fmla="*/ 1379382 w 1379382"/>
              <a:gd name="T11" fmla="*/ 591754 h 1436917"/>
              <a:gd name="T12" fmla="*/ 798132 w 1379382"/>
              <a:gd name="T13" fmla="*/ 1436917 h 1436917"/>
              <a:gd name="T14" fmla="*/ 0 w 1379382"/>
              <a:gd name="T15" fmla="*/ 1436917 h 1436917"/>
              <a:gd name="T16" fmla="*/ 988221 w 1379382"/>
              <a:gd name="T17" fmla="*/ 0 h 1436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w="12700">
            <a:solidFill>
              <a:srgbClr val="EED9C6"/>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18" name="任意多边形 5">
            <a:extLst>
              <a:ext uri="{FF2B5EF4-FFF2-40B4-BE49-F238E27FC236}">
                <a16:creationId xmlns:a16="http://schemas.microsoft.com/office/drawing/2014/main" id="{49A1B2F1-BA7B-AA4B-9EE0-9F3D60ABC4E1}"/>
              </a:ext>
            </a:extLst>
          </p:cNvPr>
          <p:cNvSpPr>
            <a:spLocks noChangeArrowheads="1"/>
          </p:cNvSpPr>
          <p:nvPr/>
        </p:nvSpPr>
        <p:spPr bwMode="auto">
          <a:xfrm>
            <a:off x="1949450" y="5459413"/>
            <a:ext cx="1377950" cy="1436687"/>
          </a:xfrm>
          <a:custGeom>
            <a:avLst/>
            <a:gdLst>
              <a:gd name="T0" fmla="*/ 389113 w 1377333"/>
              <a:gd name="T1" fmla="*/ 0 h 1436916"/>
              <a:gd name="T2" fmla="*/ 1377333 w 1377333"/>
              <a:gd name="T3" fmla="*/ 1436916 h 1436916"/>
              <a:gd name="T4" fmla="*/ 579200 w 1377333"/>
              <a:gd name="T5" fmla="*/ 1436916 h 1436916"/>
              <a:gd name="T6" fmla="*/ 0 w 1377333"/>
              <a:gd name="T7" fmla="*/ 594733 h 1436916"/>
              <a:gd name="T8" fmla="*/ 373996 w 1377333"/>
              <a:gd name="T9" fmla="*/ 10397 h 1436916"/>
              <a:gd name="T10" fmla="*/ 389113 w 1377333"/>
              <a:gd name="T11" fmla="*/ 0 h 1436916"/>
            </a:gdLst>
            <a:ahLst/>
            <a:cxnLst>
              <a:cxn ang="0">
                <a:pos x="T0" y="T1"/>
              </a:cxn>
              <a:cxn ang="0">
                <a:pos x="T2" y="T3"/>
              </a:cxn>
              <a:cxn ang="0">
                <a:pos x="T4" y="T5"/>
              </a:cxn>
              <a:cxn ang="0">
                <a:pos x="T6" y="T7"/>
              </a:cxn>
              <a:cxn ang="0">
                <a:pos x="T8" y="T9"/>
              </a:cxn>
              <a:cxn ang="0">
                <a:pos x="T10" y="T11"/>
              </a:cxn>
            </a:cxnLst>
            <a:rect l="0" t="0"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w="12700">
            <a:solidFill>
              <a:srgbClr val="F1DBCC"/>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19" name="任意多边形 6">
            <a:extLst>
              <a:ext uri="{FF2B5EF4-FFF2-40B4-BE49-F238E27FC236}">
                <a16:creationId xmlns:a16="http://schemas.microsoft.com/office/drawing/2014/main" id="{5C86A045-5060-414A-B4AF-96AC0A7EF61D}"/>
              </a:ext>
            </a:extLst>
          </p:cNvPr>
          <p:cNvSpPr>
            <a:spLocks noChangeArrowheads="1"/>
          </p:cNvSpPr>
          <p:nvPr/>
        </p:nvSpPr>
        <p:spPr bwMode="auto">
          <a:xfrm flipV="1">
            <a:off x="5465763" y="5122863"/>
            <a:ext cx="1608137" cy="1773237"/>
          </a:xfrm>
          <a:custGeom>
            <a:avLst/>
            <a:gdLst>
              <a:gd name="T0" fmla="*/ 1219285 w 1608398"/>
              <a:gd name="T1" fmla="*/ 1772896 h 1772896"/>
              <a:gd name="T2" fmla="*/ 1234402 w 1608398"/>
              <a:gd name="T3" fmla="*/ 1762499 h 1772896"/>
              <a:gd name="T4" fmla="*/ 1608398 w 1608398"/>
              <a:gd name="T5" fmla="*/ 1178163 h 1772896"/>
              <a:gd name="T6" fmla="*/ 798132 w 1608398"/>
              <a:gd name="T7" fmla="*/ 0 h 1772896"/>
              <a:gd name="T8" fmla="*/ 0 w 1608398"/>
              <a:gd name="T9" fmla="*/ 0 h 1772896"/>
              <a:gd name="T10" fmla="*/ 1219285 w 1608398"/>
              <a:gd name="T11" fmla="*/ 1772896 h 1772896"/>
            </a:gdLst>
            <a:ahLst/>
            <a:cxnLst>
              <a:cxn ang="0">
                <a:pos x="T0" y="T1"/>
              </a:cxn>
              <a:cxn ang="0">
                <a:pos x="T2" y="T3"/>
              </a:cxn>
              <a:cxn ang="0">
                <a:pos x="T4" y="T5"/>
              </a:cxn>
              <a:cxn ang="0">
                <a:pos x="T6" y="T7"/>
              </a:cxn>
              <a:cxn ang="0">
                <a:pos x="T8" y="T9"/>
              </a:cxn>
              <a:cxn ang="0">
                <a:pos x="T10" y="T11"/>
              </a:cxn>
            </a:cxnLst>
            <a:rect l="0" t="0"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w="12700">
            <a:solidFill>
              <a:srgbClr val="F1DBCC"/>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20" name="任意多边形 7">
            <a:extLst>
              <a:ext uri="{FF2B5EF4-FFF2-40B4-BE49-F238E27FC236}">
                <a16:creationId xmlns:a16="http://schemas.microsoft.com/office/drawing/2014/main" id="{381C5786-6075-0E4B-AC04-55DD1573DF7B}"/>
              </a:ext>
            </a:extLst>
          </p:cNvPr>
          <p:cNvSpPr>
            <a:spLocks noChangeArrowheads="1"/>
          </p:cNvSpPr>
          <p:nvPr/>
        </p:nvSpPr>
        <p:spPr bwMode="auto">
          <a:xfrm>
            <a:off x="10575925" y="286861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8997"/>
            </a:srgbClr>
          </a:solidFill>
          <a:ln w="12700">
            <a:solidFill>
              <a:srgbClr val="DF9B83">
                <a:alpha val="48997"/>
              </a:srgbClr>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21" name="任意多边形 8">
            <a:extLst>
              <a:ext uri="{FF2B5EF4-FFF2-40B4-BE49-F238E27FC236}">
                <a16:creationId xmlns:a16="http://schemas.microsoft.com/office/drawing/2014/main" id="{BE6DD1D4-805B-1746-B043-1FA6727FFF2D}"/>
              </a:ext>
            </a:extLst>
          </p:cNvPr>
          <p:cNvSpPr>
            <a:spLocks noChangeArrowheads="1"/>
          </p:cNvSpPr>
          <p:nvPr/>
        </p:nvSpPr>
        <p:spPr bwMode="auto">
          <a:xfrm>
            <a:off x="9482138" y="0"/>
            <a:ext cx="1474787" cy="1577975"/>
          </a:xfrm>
          <a:custGeom>
            <a:avLst/>
            <a:gdLst>
              <a:gd name="T0" fmla="*/ 0 w 1474363"/>
              <a:gd name="T1" fmla="*/ 0 h 1578002"/>
              <a:gd name="T2" fmla="*/ 798133 w 1474363"/>
              <a:gd name="T3" fmla="*/ 0 h 1578002"/>
              <a:gd name="T4" fmla="*/ 1474363 w 1474363"/>
              <a:gd name="T5" fmla="*/ 983269 h 1578002"/>
              <a:gd name="T6" fmla="*/ 1100367 w 1474363"/>
              <a:gd name="T7" fmla="*/ 1567605 h 1578002"/>
              <a:gd name="T8" fmla="*/ 1085250 w 1474363"/>
              <a:gd name="T9" fmla="*/ 1578002 h 1578002"/>
              <a:gd name="T10" fmla="*/ 0 w 1474363"/>
              <a:gd name="T11" fmla="*/ 0 h 1578002"/>
            </a:gdLst>
            <a:ahLst/>
            <a:cxnLst>
              <a:cxn ang="0">
                <a:pos x="T0" y="T1"/>
              </a:cxn>
              <a:cxn ang="0">
                <a:pos x="T2" y="T3"/>
              </a:cxn>
              <a:cxn ang="0">
                <a:pos x="T4" y="T5"/>
              </a:cxn>
              <a:cxn ang="0">
                <a:pos x="T6" y="T7"/>
              </a:cxn>
              <a:cxn ang="0">
                <a:pos x="T8" y="T9"/>
              </a:cxn>
              <a:cxn ang="0">
                <a:pos x="T10" y="T11"/>
              </a:cxn>
            </a:cxnLst>
            <a:rect l="0" t="0"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w="12700">
            <a:solidFill>
              <a:srgbClr val="EFE3C2"/>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22" name="任意多边形 9">
            <a:extLst>
              <a:ext uri="{FF2B5EF4-FFF2-40B4-BE49-F238E27FC236}">
                <a16:creationId xmlns:a16="http://schemas.microsoft.com/office/drawing/2014/main" id="{FC31B07E-D75A-9B48-A280-3C46540C8B1D}"/>
              </a:ext>
            </a:extLst>
          </p:cNvPr>
          <p:cNvSpPr>
            <a:spLocks noChangeArrowheads="1"/>
          </p:cNvSpPr>
          <p:nvPr/>
        </p:nvSpPr>
        <p:spPr bwMode="auto">
          <a:xfrm>
            <a:off x="10966450" y="0"/>
            <a:ext cx="1238250" cy="1577975"/>
          </a:xfrm>
          <a:custGeom>
            <a:avLst/>
            <a:gdLst>
              <a:gd name="T0" fmla="*/ 678279 w 1238362"/>
              <a:gd name="T1" fmla="*/ 0 h 1578002"/>
              <a:gd name="T2" fmla="*/ 1238362 w 1238362"/>
              <a:gd name="T3" fmla="*/ 0 h 1578002"/>
              <a:gd name="T4" fmla="*/ 1238362 w 1238362"/>
              <a:gd name="T5" fmla="*/ 346134 h 1578002"/>
              <a:gd name="T6" fmla="*/ 391161 w 1238362"/>
              <a:gd name="T7" fmla="*/ 1578002 h 1578002"/>
              <a:gd name="T8" fmla="*/ 368976 w 1238362"/>
              <a:gd name="T9" fmla="*/ 1562744 h 1578002"/>
              <a:gd name="T10" fmla="*/ 141371 w 1238362"/>
              <a:gd name="T11" fmla="*/ 1207130 h 1578002"/>
              <a:gd name="T12" fmla="*/ 143955 w 1238362"/>
              <a:gd name="T13" fmla="*/ 1205353 h 1578002"/>
              <a:gd name="T14" fmla="*/ 90309 w 1238362"/>
              <a:gd name="T15" fmla="*/ 1127349 h 1578002"/>
              <a:gd name="T16" fmla="*/ 0 w 1238362"/>
              <a:gd name="T17" fmla="*/ 986248 h 1578002"/>
              <a:gd name="T18" fmla="*/ 678279 w 1238362"/>
              <a:gd name="T19" fmla="*/ 0 h 1578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0000"/>
            </a:srgbClr>
          </a:solidFill>
          <a:ln w="12700">
            <a:solidFill>
              <a:srgbClr val="EEE6C8"/>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23" name="任意多边形 10">
            <a:extLst>
              <a:ext uri="{FF2B5EF4-FFF2-40B4-BE49-F238E27FC236}">
                <a16:creationId xmlns:a16="http://schemas.microsoft.com/office/drawing/2014/main" id="{205AD7CE-1049-9143-AC64-CBB860D9A26C}"/>
              </a:ext>
            </a:extLst>
          </p:cNvPr>
          <p:cNvSpPr>
            <a:spLocks noChangeArrowheads="1"/>
          </p:cNvSpPr>
          <p:nvPr/>
        </p:nvSpPr>
        <p:spPr bwMode="auto">
          <a:xfrm>
            <a:off x="11202988" y="1946275"/>
            <a:ext cx="798512" cy="1162050"/>
          </a:xfrm>
          <a:custGeom>
            <a:avLst/>
            <a:gdLst>
              <a:gd name="T0" fmla="*/ 399066 w 798132"/>
              <a:gd name="T1" fmla="*/ 0 h 1160519"/>
              <a:gd name="T2" fmla="*/ 798132 w 798132"/>
              <a:gd name="T3" fmla="*/ 580260 h 1160519"/>
              <a:gd name="T4" fmla="*/ 399066 w 798132"/>
              <a:gd name="T5" fmla="*/ 1160519 h 1160519"/>
              <a:gd name="T6" fmla="*/ 0 w 798132"/>
              <a:gd name="T7" fmla="*/ 580260 h 1160519"/>
              <a:gd name="T8" fmla="*/ 399066 w 798132"/>
              <a:gd name="T9" fmla="*/ 0 h 1160519"/>
            </a:gdLst>
            <a:ahLst/>
            <a:cxnLst>
              <a:cxn ang="0">
                <a:pos x="T0" y="T1"/>
              </a:cxn>
              <a:cxn ang="0">
                <a:pos x="T2" y="T3"/>
              </a:cxn>
              <a:cxn ang="0">
                <a:pos x="T4" y="T5"/>
              </a:cxn>
              <a:cxn ang="0">
                <a:pos x="T6" y="T7"/>
              </a:cxn>
              <a:cxn ang="0">
                <a:pos x="T8" y="T9"/>
              </a:cxn>
            </a:cxnLst>
            <a:rect l="0" t="0"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w="12700">
            <a:solidFill>
              <a:srgbClr val="EAD3BE"/>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24" name="任意多边形 11">
            <a:extLst>
              <a:ext uri="{FF2B5EF4-FFF2-40B4-BE49-F238E27FC236}">
                <a16:creationId xmlns:a16="http://schemas.microsoft.com/office/drawing/2014/main" id="{9CD5A0B9-E9E0-394D-81BF-C38C1C15F028}"/>
              </a:ext>
            </a:extLst>
          </p:cNvPr>
          <p:cNvSpPr>
            <a:spLocks noChangeArrowheads="1"/>
          </p:cNvSpPr>
          <p:nvPr/>
        </p:nvSpPr>
        <p:spPr bwMode="auto">
          <a:xfrm>
            <a:off x="11601450" y="1071563"/>
            <a:ext cx="603250" cy="1455737"/>
          </a:xfrm>
          <a:custGeom>
            <a:avLst/>
            <a:gdLst>
              <a:gd name="T0" fmla="*/ 601946 w 601946"/>
              <a:gd name="T1" fmla="*/ 0 h 1455517"/>
              <a:gd name="T2" fmla="*/ 601946 w 601946"/>
              <a:gd name="T3" fmla="*/ 1160520 h 1455517"/>
              <a:gd name="T4" fmla="*/ 399066 w 601946"/>
              <a:gd name="T5" fmla="*/ 1455517 h 1455517"/>
              <a:gd name="T6" fmla="*/ 0 w 601946"/>
              <a:gd name="T7" fmla="*/ 875257 h 1455517"/>
              <a:gd name="T8" fmla="*/ 601946 w 601946"/>
              <a:gd name="T9" fmla="*/ 0 h 1455517"/>
            </a:gdLst>
            <a:ahLst/>
            <a:cxnLst>
              <a:cxn ang="0">
                <a:pos x="T0" y="T1"/>
              </a:cxn>
              <a:cxn ang="0">
                <a:pos x="T2" y="T3"/>
              </a:cxn>
              <a:cxn ang="0">
                <a:pos x="T4" y="T5"/>
              </a:cxn>
              <a:cxn ang="0">
                <a:pos x="T6" y="T7"/>
              </a:cxn>
              <a:cxn ang="0">
                <a:pos x="T8" y="T9"/>
              </a:cxn>
            </a:cxnLst>
            <a:rect l="0" t="0" r="r" b="b"/>
            <a:pathLst>
              <a:path w="601946" h="1455517">
                <a:moveTo>
                  <a:pt x="601946" y="0"/>
                </a:moveTo>
                <a:lnTo>
                  <a:pt x="601946" y="1160520"/>
                </a:lnTo>
                <a:lnTo>
                  <a:pt x="399066" y="1455517"/>
                </a:lnTo>
                <a:lnTo>
                  <a:pt x="0" y="875257"/>
                </a:lnTo>
                <a:lnTo>
                  <a:pt x="601946" y="0"/>
                </a:lnTo>
                <a:close/>
              </a:path>
            </a:pathLst>
          </a:custGeom>
          <a:solidFill>
            <a:srgbClr val="EBCEBC"/>
          </a:solidFill>
          <a:ln w="12700">
            <a:solidFill>
              <a:srgbClr val="EACDBA"/>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25" name="任意多边形 12">
            <a:extLst>
              <a:ext uri="{FF2B5EF4-FFF2-40B4-BE49-F238E27FC236}">
                <a16:creationId xmlns:a16="http://schemas.microsoft.com/office/drawing/2014/main" id="{48F763C7-FAD8-6645-8D44-760621625F01}"/>
              </a:ext>
            </a:extLst>
          </p:cNvPr>
          <p:cNvSpPr>
            <a:spLocks noChangeArrowheads="1"/>
          </p:cNvSpPr>
          <p:nvPr/>
        </p:nvSpPr>
        <p:spPr bwMode="auto">
          <a:xfrm>
            <a:off x="10966450" y="1590675"/>
            <a:ext cx="635000" cy="936625"/>
          </a:xfrm>
          <a:custGeom>
            <a:avLst/>
            <a:gdLst>
              <a:gd name="T0" fmla="*/ 391161 w 636416"/>
              <a:gd name="T1" fmla="*/ 0 h 936872"/>
              <a:gd name="T2" fmla="*/ 636416 w 636416"/>
              <a:gd name="T3" fmla="*/ 356612 h 936872"/>
              <a:gd name="T4" fmla="*/ 237350 w 636416"/>
              <a:gd name="T5" fmla="*/ 936872 h 936872"/>
              <a:gd name="T6" fmla="*/ 0 w 636416"/>
              <a:gd name="T7" fmla="*/ 591754 h 936872"/>
              <a:gd name="T8" fmla="*/ 90309 w 636416"/>
              <a:gd name="T9" fmla="*/ 450653 h 936872"/>
              <a:gd name="T10" fmla="*/ 143955 w 636416"/>
              <a:gd name="T11" fmla="*/ 372649 h 936872"/>
              <a:gd name="T12" fmla="*/ 141371 w 636416"/>
              <a:gd name="T13" fmla="*/ 370872 h 936872"/>
              <a:gd name="T14" fmla="*/ 368976 w 636416"/>
              <a:gd name="T15" fmla="*/ 15258 h 936872"/>
              <a:gd name="T16" fmla="*/ 391161 w 636416"/>
              <a:gd name="T17" fmla="*/ 0 h 936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w="12700">
            <a:solidFill>
              <a:srgbClr val="D3DDC7"/>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26" name="任意多边形 13">
            <a:extLst>
              <a:ext uri="{FF2B5EF4-FFF2-40B4-BE49-F238E27FC236}">
                <a16:creationId xmlns:a16="http://schemas.microsoft.com/office/drawing/2014/main" id="{DC50AE9F-16F5-154E-AB27-C05526AA1F38}"/>
              </a:ext>
            </a:extLst>
          </p:cNvPr>
          <p:cNvSpPr>
            <a:spLocks noChangeArrowheads="1"/>
          </p:cNvSpPr>
          <p:nvPr/>
        </p:nvSpPr>
        <p:spPr bwMode="auto">
          <a:xfrm>
            <a:off x="10966450" y="2527300"/>
            <a:ext cx="635000" cy="936625"/>
          </a:xfrm>
          <a:custGeom>
            <a:avLst/>
            <a:gdLst>
              <a:gd name="T0" fmla="*/ 237350 w 636416"/>
              <a:gd name="T1" fmla="*/ 0 h 936871"/>
              <a:gd name="T2" fmla="*/ 636416 w 636416"/>
              <a:gd name="T3" fmla="*/ 580259 h 936871"/>
              <a:gd name="T4" fmla="*/ 391161 w 636416"/>
              <a:gd name="T5" fmla="*/ 936871 h 936871"/>
              <a:gd name="T6" fmla="*/ 368976 w 636416"/>
              <a:gd name="T7" fmla="*/ 921613 h 936871"/>
              <a:gd name="T8" fmla="*/ 141371 w 636416"/>
              <a:gd name="T9" fmla="*/ 565999 h 936871"/>
              <a:gd name="T10" fmla="*/ 143955 w 636416"/>
              <a:gd name="T11" fmla="*/ 564222 h 936871"/>
              <a:gd name="T12" fmla="*/ 90309 w 636416"/>
              <a:gd name="T13" fmla="*/ 486218 h 936871"/>
              <a:gd name="T14" fmla="*/ 0 w 636416"/>
              <a:gd name="T15" fmla="*/ 345117 h 936871"/>
              <a:gd name="T16" fmla="*/ 237350 w 636416"/>
              <a:gd name="T17" fmla="*/ 0 h 936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w="12700">
            <a:solidFill>
              <a:srgbClr val="EACDBB"/>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27" name="任意多边形 14">
            <a:extLst>
              <a:ext uri="{FF2B5EF4-FFF2-40B4-BE49-F238E27FC236}">
                <a16:creationId xmlns:a16="http://schemas.microsoft.com/office/drawing/2014/main" id="{ECF71434-2913-D14E-964D-79275B31C298}"/>
              </a:ext>
            </a:extLst>
          </p:cNvPr>
          <p:cNvSpPr>
            <a:spLocks noChangeArrowheads="1"/>
          </p:cNvSpPr>
          <p:nvPr/>
        </p:nvSpPr>
        <p:spPr bwMode="auto">
          <a:xfrm>
            <a:off x="11601450" y="2527300"/>
            <a:ext cx="603250" cy="1455738"/>
          </a:xfrm>
          <a:custGeom>
            <a:avLst/>
            <a:gdLst>
              <a:gd name="T0" fmla="*/ 399066 w 601946"/>
              <a:gd name="T1" fmla="*/ 0 h 1455516"/>
              <a:gd name="T2" fmla="*/ 601946 w 601946"/>
              <a:gd name="T3" fmla="*/ 294997 h 1455516"/>
              <a:gd name="T4" fmla="*/ 601946 w 601946"/>
              <a:gd name="T5" fmla="*/ 1455516 h 1455516"/>
              <a:gd name="T6" fmla="*/ 0 w 601946"/>
              <a:gd name="T7" fmla="*/ 580259 h 1455516"/>
              <a:gd name="T8" fmla="*/ 399066 w 601946"/>
              <a:gd name="T9" fmla="*/ 0 h 1455516"/>
            </a:gdLst>
            <a:ahLst/>
            <a:cxnLst>
              <a:cxn ang="0">
                <a:pos x="T0" y="T1"/>
              </a:cxn>
              <a:cxn ang="0">
                <a:pos x="T2" y="T3"/>
              </a:cxn>
              <a:cxn ang="0">
                <a:pos x="T4" y="T5"/>
              </a:cxn>
              <a:cxn ang="0">
                <a:pos x="T6" y="T7"/>
              </a:cxn>
              <a:cxn ang="0">
                <a:pos x="T8" y="T9"/>
              </a:cxn>
            </a:cxnLst>
            <a:rect l="0" t="0" r="r" b="b"/>
            <a:pathLst>
              <a:path w="601946" h="1455516">
                <a:moveTo>
                  <a:pt x="399066" y="0"/>
                </a:moveTo>
                <a:lnTo>
                  <a:pt x="601946" y="294997"/>
                </a:lnTo>
                <a:lnTo>
                  <a:pt x="601946" y="1455516"/>
                </a:lnTo>
                <a:lnTo>
                  <a:pt x="0" y="580259"/>
                </a:lnTo>
                <a:lnTo>
                  <a:pt x="399066" y="0"/>
                </a:lnTo>
                <a:close/>
              </a:path>
            </a:pathLst>
          </a:custGeom>
          <a:solidFill>
            <a:srgbClr val="D3DDC7"/>
          </a:solidFill>
          <a:ln w="12700">
            <a:solidFill>
              <a:srgbClr val="D3DCC6"/>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28" name="任意多边形 15">
            <a:extLst>
              <a:ext uri="{FF2B5EF4-FFF2-40B4-BE49-F238E27FC236}">
                <a16:creationId xmlns:a16="http://schemas.microsoft.com/office/drawing/2014/main" id="{839248F9-1AC7-EF4E-88B2-543FA8F910F1}"/>
              </a:ext>
            </a:extLst>
          </p:cNvPr>
          <p:cNvSpPr>
            <a:spLocks noChangeArrowheads="1"/>
          </p:cNvSpPr>
          <p:nvPr/>
        </p:nvSpPr>
        <p:spPr bwMode="auto">
          <a:xfrm>
            <a:off x="10575925" y="98266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999"/>
            </a:srgbClr>
          </a:solidFill>
          <a:ln w="12700">
            <a:solidFill>
              <a:srgbClr val="EBD3A2"/>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29" name="任意多边形 16">
            <a:extLst>
              <a:ext uri="{FF2B5EF4-FFF2-40B4-BE49-F238E27FC236}">
                <a16:creationId xmlns:a16="http://schemas.microsoft.com/office/drawing/2014/main" id="{F3FD9AA6-FD07-104B-9458-743CE96C4055}"/>
              </a:ext>
            </a:extLst>
          </p:cNvPr>
          <p:cNvSpPr>
            <a:spLocks noChangeArrowheads="1"/>
          </p:cNvSpPr>
          <p:nvPr/>
        </p:nvSpPr>
        <p:spPr bwMode="auto">
          <a:xfrm flipV="1">
            <a:off x="10575925" y="1590675"/>
            <a:ext cx="768350" cy="593725"/>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1999"/>
            </a:srgbClr>
          </a:solidFill>
          <a:ln w="12700">
            <a:solidFill>
              <a:srgbClr val="B3C4A5">
                <a:alpha val="51999"/>
              </a:srgbClr>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30" name="任意多边形 17">
            <a:extLst>
              <a:ext uri="{FF2B5EF4-FFF2-40B4-BE49-F238E27FC236}">
                <a16:creationId xmlns:a16="http://schemas.microsoft.com/office/drawing/2014/main" id="{E06EF717-D084-EA44-9C86-DD0E419FCC2E}"/>
              </a:ext>
            </a:extLst>
          </p:cNvPr>
          <p:cNvSpPr>
            <a:spLocks noChangeArrowheads="1"/>
          </p:cNvSpPr>
          <p:nvPr/>
        </p:nvSpPr>
        <p:spPr bwMode="auto">
          <a:xfrm>
            <a:off x="2444750" y="4492625"/>
            <a:ext cx="1946275" cy="2416175"/>
          </a:xfrm>
          <a:custGeom>
            <a:avLst/>
            <a:gdLst>
              <a:gd name="T0" fmla="*/ 1555213 w 1946374"/>
              <a:gd name="T1" fmla="*/ 0 h 2416275"/>
              <a:gd name="T2" fmla="*/ 1577398 w 1946374"/>
              <a:gd name="T3" fmla="*/ 15258 h 2416275"/>
              <a:gd name="T4" fmla="*/ 1805003 w 1946374"/>
              <a:gd name="T5" fmla="*/ 370872 h 2416275"/>
              <a:gd name="T6" fmla="*/ 1802419 w 1946374"/>
              <a:gd name="T7" fmla="*/ 372649 h 2416275"/>
              <a:gd name="T8" fmla="*/ 1856065 w 1946374"/>
              <a:gd name="T9" fmla="*/ 450653 h 2416275"/>
              <a:gd name="T10" fmla="*/ 1946374 w 1946374"/>
              <a:gd name="T11" fmla="*/ 591754 h 2416275"/>
              <a:gd name="T12" fmla="*/ 691584 w 1946374"/>
              <a:gd name="T13" fmla="*/ 2416275 h 2416275"/>
              <a:gd name="T14" fmla="*/ 106548 w 1946374"/>
              <a:gd name="T15" fmla="*/ 2416275 h 2416275"/>
              <a:gd name="T16" fmla="*/ 0 w 1946374"/>
              <a:gd name="T17" fmla="*/ 2261349 h 2416275"/>
              <a:gd name="T18" fmla="*/ 1555213 w 1946374"/>
              <a:gd name="T19" fmla="*/ 0 h 2416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w="12700">
            <a:solidFill>
              <a:srgbClr val="E0E6D3"/>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31" name="任意多边形 18">
            <a:extLst>
              <a:ext uri="{FF2B5EF4-FFF2-40B4-BE49-F238E27FC236}">
                <a16:creationId xmlns:a16="http://schemas.microsoft.com/office/drawing/2014/main" id="{31A2D80D-D5E0-334D-A656-01462A017CAB}"/>
              </a:ext>
            </a:extLst>
          </p:cNvPr>
          <p:cNvSpPr>
            <a:spLocks noChangeArrowheads="1"/>
          </p:cNvSpPr>
          <p:nvPr/>
        </p:nvSpPr>
        <p:spPr bwMode="auto">
          <a:xfrm>
            <a:off x="4400550" y="4492625"/>
            <a:ext cx="2051050" cy="2416175"/>
          </a:xfrm>
          <a:custGeom>
            <a:avLst/>
            <a:gdLst>
              <a:gd name="T0" fmla="*/ 389113 w 2050873"/>
              <a:gd name="T1" fmla="*/ 0 h 2416274"/>
              <a:gd name="T2" fmla="*/ 2050873 w 2050873"/>
              <a:gd name="T3" fmla="*/ 2416274 h 2416274"/>
              <a:gd name="T4" fmla="*/ 1252741 w 2050873"/>
              <a:gd name="T5" fmla="*/ 2416274 h 2416274"/>
              <a:gd name="T6" fmla="*/ 0 w 2050873"/>
              <a:gd name="T7" fmla="*/ 594733 h 2416274"/>
              <a:gd name="T8" fmla="*/ 373996 w 2050873"/>
              <a:gd name="T9" fmla="*/ 10397 h 2416274"/>
              <a:gd name="T10" fmla="*/ 389113 w 2050873"/>
              <a:gd name="T11" fmla="*/ 0 h 2416274"/>
            </a:gdLst>
            <a:ahLst/>
            <a:cxnLst>
              <a:cxn ang="0">
                <a:pos x="T0" y="T1"/>
              </a:cxn>
              <a:cxn ang="0">
                <a:pos x="T2" y="T3"/>
              </a:cxn>
              <a:cxn ang="0">
                <a:pos x="T4" y="T5"/>
              </a:cxn>
              <a:cxn ang="0">
                <a:pos x="T6" y="T7"/>
              </a:cxn>
              <a:cxn ang="0">
                <a:pos x="T8" y="T9"/>
              </a:cxn>
              <a:cxn ang="0">
                <a:pos x="T10" y="T11"/>
              </a:cxn>
            </a:cxnLst>
            <a:rect l="0" t="0"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w="12700">
            <a:solidFill>
              <a:srgbClr val="E0E6D3"/>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32" name="任意多边形 19">
            <a:extLst>
              <a:ext uri="{FF2B5EF4-FFF2-40B4-BE49-F238E27FC236}">
                <a16:creationId xmlns:a16="http://schemas.microsoft.com/office/drawing/2014/main" id="{8A760B3C-825A-D645-AD61-6266AA5211A2}"/>
              </a:ext>
            </a:extLst>
          </p:cNvPr>
          <p:cNvSpPr>
            <a:spLocks noChangeArrowheads="1"/>
          </p:cNvSpPr>
          <p:nvPr/>
        </p:nvSpPr>
        <p:spPr bwMode="auto">
          <a:xfrm>
            <a:off x="2344738" y="6762750"/>
            <a:ext cx="200025" cy="146050"/>
          </a:xfrm>
          <a:custGeom>
            <a:avLst/>
            <a:gdLst>
              <a:gd name="T0" fmla="*/ 100267 w 200534"/>
              <a:gd name="T1" fmla="*/ 0 h 145793"/>
              <a:gd name="T2" fmla="*/ 200534 w 200534"/>
              <a:gd name="T3" fmla="*/ 145793 h 145793"/>
              <a:gd name="T4" fmla="*/ 0 w 200534"/>
              <a:gd name="T5" fmla="*/ 145793 h 145793"/>
              <a:gd name="T6" fmla="*/ 100267 w 200534"/>
              <a:gd name="T7" fmla="*/ 0 h 145793"/>
            </a:gdLst>
            <a:ahLst/>
            <a:cxnLst>
              <a:cxn ang="0">
                <a:pos x="T0" y="T1"/>
              </a:cxn>
              <a:cxn ang="0">
                <a:pos x="T2" y="T3"/>
              </a:cxn>
              <a:cxn ang="0">
                <a:pos x="T4" y="T5"/>
              </a:cxn>
              <a:cxn ang="0">
                <a:pos x="T6" y="T7"/>
              </a:cxn>
            </a:cxnLst>
            <a:rect l="0" t="0" r="r" b="b"/>
            <a:pathLst>
              <a:path w="200534" h="145793">
                <a:moveTo>
                  <a:pt x="100267" y="0"/>
                </a:moveTo>
                <a:lnTo>
                  <a:pt x="200534" y="145793"/>
                </a:lnTo>
                <a:lnTo>
                  <a:pt x="0" y="145793"/>
                </a:lnTo>
                <a:lnTo>
                  <a:pt x="100267" y="0"/>
                </a:lnTo>
                <a:close/>
              </a:path>
            </a:pathLst>
          </a:custGeom>
          <a:solidFill>
            <a:srgbClr val="A2B894">
              <a:alpha val="25000"/>
            </a:srgbClr>
          </a:solidFill>
          <a:ln w="12700">
            <a:solidFill>
              <a:srgbClr val="E0E6D3"/>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33" name="任意多边形 20">
            <a:extLst>
              <a:ext uri="{FF2B5EF4-FFF2-40B4-BE49-F238E27FC236}">
                <a16:creationId xmlns:a16="http://schemas.microsoft.com/office/drawing/2014/main" id="{EA2A782E-59FC-714C-84EB-358C4CBFA0AC}"/>
              </a:ext>
            </a:extLst>
          </p:cNvPr>
          <p:cNvSpPr>
            <a:spLocks noChangeArrowheads="1"/>
          </p:cNvSpPr>
          <p:nvPr/>
        </p:nvSpPr>
        <p:spPr bwMode="auto">
          <a:xfrm>
            <a:off x="-34925" y="4818063"/>
            <a:ext cx="1016000" cy="2052637"/>
          </a:xfrm>
          <a:custGeom>
            <a:avLst/>
            <a:gdLst>
              <a:gd name="T0" fmla="*/ 0 w 1017046"/>
              <a:gd name="T1" fmla="*/ 0 h 2052322"/>
              <a:gd name="T2" fmla="*/ 1017046 w 1017046"/>
              <a:gd name="T3" fmla="*/ 1478830 h 2052322"/>
              <a:gd name="T4" fmla="*/ 613325 w 1017046"/>
              <a:gd name="T5" fmla="*/ 2052322 h 2052322"/>
              <a:gd name="T6" fmla="*/ 0 w 1017046"/>
              <a:gd name="T7" fmla="*/ 1160520 h 2052322"/>
              <a:gd name="T8" fmla="*/ 0 w 1017046"/>
              <a:gd name="T9" fmla="*/ 0 h 2052322"/>
            </a:gdLst>
            <a:ahLst/>
            <a:cxnLst>
              <a:cxn ang="0">
                <a:pos x="T0" y="T1"/>
              </a:cxn>
              <a:cxn ang="0">
                <a:pos x="T2" y="T3"/>
              </a:cxn>
              <a:cxn ang="0">
                <a:pos x="T4" y="T5"/>
              </a:cxn>
              <a:cxn ang="0">
                <a:pos x="T6" y="T7"/>
              </a:cxn>
              <a:cxn ang="0">
                <a:pos x="T8" y="T9"/>
              </a:cxn>
            </a:cxnLst>
            <a:rect l="0" t="0"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w="12700">
            <a:solidFill>
              <a:srgbClr val="C3D4C3"/>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34" name="任意多边形 21">
            <a:extLst>
              <a:ext uri="{FF2B5EF4-FFF2-40B4-BE49-F238E27FC236}">
                <a16:creationId xmlns:a16="http://schemas.microsoft.com/office/drawing/2014/main" id="{78A05229-FCDF-9D41-9772-CEABA3E9AABF}"/>
              </a:ext>
            </a:extLst>
          </p:cNvPr>
          <p:cNvSpPr>
            <a:spLocks noChangeArrowheads="1"/>
          </p:cNvSpPr>
          <p:nvPr/>
        </p:nvSpPr>
        <p:spPr bwMode="auto">
          <a:xfrm flipV="1">
            <a:off x="4397375" y="5881688"/>
            <a:ext cx="1089025" cy="1014412"/>
          </a:xfrm>
          <a:custGeom>
            <a:avLst/>
            <a:gdLst>
              <a:gd name="T0" fmla="*/ 391161 w 1088729"/>
              <a:gd name="T1" fmla="*/ 1014296 h 1014296"/>
              <a:gd name="T2" fmla="*/ 1088729 w 1088729"/>
              <a:gd name="T3" fmla="*/ 0 h 1014296"/>
              <a:gd name="T4" fmla="*/ 290598 w 1088729"/>
              <a:gd name="T5" fmla="*/ 0 h 1014296"/>
              <a:gd name="T6" fmla="*/ 0 w 1088729"/>
              <a:gd name="T7" fmla="*/ 422542 h 1014296"/>
              <a:gd name="T8" fmla="*/ 90309 w 1088729"/>
              <a:gd name="T9" fmla="*/ 563643 h 1014296"/>
              <a:gd name="T10" fmla="*/ 143955 w 1088729"/>
              <a:gd name="T11" fmla="*/ 641647 h 1014296"/>
              <a:gd name="T12" fmla="*/ 141371 w 1088729"/>
              <a:gd name="T13" fmla="*/ 643424 h 1014296"/>
              <a:gd name="T14" fmla="*/ 368976 w 1088729"/>
              <a:gd name="T15" fmla="*/ 999038 h 1014296"/>
              <a:gd name="T16" fmla="*/ 391161 w 1088729"/>
              <a:gd name="T17" fmla="*/ 1014296 h 1014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w="12700">
            <a:solidFill>
              <a:srgbClr val="EAD3BF"/>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35" name="任意多边形 22">
            <a:extLst>
              <a:ext uri="{FF2B5EF4-FFF2-40B4-BE49-F238E27FC236}">
                <a16:creationId xmlns:a16="http://schemas.microsoft.com/office/drawing/2014/main" id="{0667BFB0-1F37-BE4E-A69C-093250CC4153}"/>
              </a:ext>
            </a:extLst>
          </p:cNvPr>
          <p:cNvSpPr>
            <a:spLocks noChangeArrowheads="1"/>
          </p:cNvSpPr>
          <p:nvPr/>
        </p:nvSpPr>
        <p:spPr bwMode="auto">
          <a:xfrm flipV="1">
            <a:off x="4008438" y="5881688"/>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4000"/>
            </a:srgbClr>
          </a:solidFill>
          <a:ln w="12700">
            <a:solidFill>
              <a:srgbClr val="E6C6B1"/>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36" name="任意多边形 23">
            <a:extLst>
              <a:ext uri="{FF2B5EF4-FFF2-40B4-BE49-F238E27FC236}">
                <a16:creationId xmlns:a16="http://schemas.microsoft.com/office/drawing/2014/main" id="{4B86DF13-874A-DF41-AC32-13ED6EEE65B6}"/>
              </a:ext>
            </a:extLst>
          </p:cNvPr>
          <p:cNvSpPr>
            <a:spLocks noChangeArrowheads="1"/>
          </p:cNvSpPr>
          <p:nvPr/>
        </p:nvSpPr>
        <p:spPr bwMode="auto">
          <a:xfrm flipV="1">
            <a:off x="10821988" y="5495925"/>
            <a:ext cx="768350" cy="593725"/>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4000"/>
            </a:srgbClr>
          </a:solidFill>
          <a:ln w="12700">
            <a:solidFill>
              <a:srgbClr val="B5CAC1"/>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37" name="任意多边形 24">
            <a:extLst>
              <a:ext uri="{FF2B5EF4-FFF2-40B4-BE49-F238E27FC236}">
                <a16:creationId xmlns:a16="http://schemas.microsoft.com/office/drawing/2014/main" id="{D3463B49-A8A6-6D45-A598-E6DC1B6592A5}"/>
              </a:ext>
            </a:extLst>
          </p:cNvPr>
          <p:cNvSpPr>
            <a:spLocks noChangeArrowheads="1"/>
          </p:cNvSpPr>
          <p:nvPr/>
        </p:nvSpPr>
        <p:spPr bwMode="auto">
          <a:xfrm>
            <a:off x="9861550" y="5495925"/>
            <a:ext cx="1341438" cy="1384300"/>
          </a:xfrm>
          <a:custGeom>
            <a:avLst/>
            <a:gdLst>
              <a:gd name="T0" fmla="*/ 952127 w 1341240"/>
              <a:gd name="T1" fmla="*/ 0 h 1384436"/>
              <a:gd name="T2" fmla="*/ 967244 w 1341240"/>
              <a:gd name="T3" fmla="*/ 10397 h 1384436"/>
              <a:gd name="T4" fmla="*/ 1341240 w 1341240"/>
              <a:gd name="T5" fmla="*/ 594733 h 1384436"/>
              <a:gd name="T6" fmla="*/ 798132 w 1341240"/>
              <a:gd name="T7" fmla="*/ 1384436 h 1384436"/>
              <a:gd name="T8" fmla="*/ 0 w 1341240"/>
              <a:gd name="T9" fmla="*/ 1384436 h 1384436"/>
              <a:gd name="T10" fmla="*/ 952127 w 1341240"/>
              <a:gd name="T11" fmla="*/ 0 h 1384436"/>
            </a:gdLst>
            <a:ahLst/>
            <a:cxnLst>
              <a:cxn ang="0">
                <a:pos x="T0" y="T1"/>
              </a:cxn>
              <a:cxn ang="0">
                <a:pos x="T2" y="T3"/>
              </a:cxn>
              <a:cxn ang="0">
                <a:pos x="T4" y="T5"/>
              </a:cxn>
              <a:cxn ang="0">
                <a:pos x="T6" y="T7"/>
              </a:cxn>
              <a:cxn ang="0">
                <a:pos x="T8" y="T9"/>
              </a:cxn>
              <a:cxn ang="0">
                <a:pos x="T10" y="T11"/>
              </a:cxn>
            </a:cxnLst>
            <a:rect l="0" t="0"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w="12700">
            <a:solidFill>
              <a:srgbClr val="C4D5C6"/>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38" name="任意多边形 25">
            <a:extLst>
              <a:ext uri="{FF2B5EF4-FFF2-40B4-BE49-F238E27FC236}">
                <a16:creationId xmlns:a16="http://schemas.microsoft.com/office/drawing/2014/main" id="{C68758AD-527C-134D-BC2F-D866F6C40D1B}"/>
              </a:ext>
            </a:extLst>
          </p:cNvPr>
          <p:cNvSpPr>
            <a:spLocks noChangeArrowheads="1"/>
          </p:cNvSpPr>
          <p:nvPr/>
        </p:nvSpPr>
        <p:spPr bwMode="auto">
          <a:xfrm>
            <a:off x="11212513" y="5495925"/>
            <a:ext cx="979487" cy="1384300"/>
          </a:xfrm>
          <a:custGeom>
            <a:avLst/>
            <a:gdLst>
              <a:gd name="T0" fmla="*/ 391161 w 980063"/>
              <a:gd name="T1" fmla="*/ 0 h 1384436"/>
              <a:gd name="T2" fmla="*/ 980063 w 980063"/>
              <a:gd name="T3" fmla="*/ 856291 h 1384436"/>
              <a:gd name="T4" fmla="*/ 980063 w 980063"/>
              <a:gd name="T5" fmla="*/ 1384436 h 1384436"/>
              <a:gd name="T6" fmla="*/ 545157 w 980063"/>
              <a:gd name="T7" fmla="*/ 1384436 h 1384436"/>
              <a:gd name="T8" fmla="*/ 0 w 980063"/>
              <a:gd name="T9" fmla="*/ 591754 h 1384436"/>
              <a:gd name="T10" fmla="*/ 90309 w 980063"/>
              <a:gd name="T11" fmla="*/ 450653 h 1384436"/>
              <a:gd name="T12" fmla="*/ 143955 w 980063"/>
              <a:gd name="T13" fmla="*/ 372649 h 1384436"/>
              <a:gd name="T14" fmla="*/ 141371 w 980063"/>
              <a:gd name="T15" fmla="*/ 370872 h 1384436"/>
              <a:gd name="T16" fmla="*/ 368976 w 980063"/>
              <a:gd name="T17" fmla="*/ 15258 h 1384436"/>
              <a:gd name="T18" fmla="*/ 391161 w 980063"/>
              <a:gd name="T19" fmla="*/ 0 h 1384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w="12700">
            <a:solidFill>
              <a:srgbClr val="BFD1BD"/>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39" name="任意多边形 26">
            <a:extLst>
              <a:ext uri="{FF2B5EF4-FFF2-40B4-BE49-F238E27FC236}">
                <a16:creationId xmlns:a16="http://schemas.microsoft.com/office/drawing/2014/main" id="{2467242E-F5B2-1641-B08C-A5CB24AABEE3}"/>
              </a:ext>
            </a:extLst>
          </p:cNvPr>
          <p:cNvSpPr>
            <a:spLocks noChangeArrowheads="1"/>
          </p:cNvSpPr>
          <p:nvPr/>
        </p:nvSpPr>
        <p:spPr bwMode="auto">
          <a:xfrm flipV="1">
            <a:off x="9194800" y="550386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4000"/>
            </a:srgbClr>
          </a:solidFill>
          <a:ln w="12700">
            <a:solidFill>
              <a:srgbClr val="EBD3A3"/>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40" name="任意多边形 27">
            <a:extLst>
              <a:ext uri="{FF2B5EF4-FFF2-40B4-BE49-F238E27FC236}">
                <a16:creationId xmlns:a16="http://schemas.microsoft.com/office/drawing/2014/main" id="{E4B3F526-AF23-AA48-BBA3-DCC03DA66649}"/>
              </a:ext>
            </a:extLst>
          </p:cNvPr>
          <p:cNvSpPr>
            <a:spLocks noChangeArrowheads="1"/>
          </p:cNvSpPr>
          <p:nvPr/>
        </p:nvSpPr>
        <p:spPr bwMode="auto">
          <a:xfrm>
            <a:off x="8221663" y="5503863"/>
            <a:ext cx="1354137" cy="1404937"/>
          </a:xfrm>
          <a:custGeom>
            <a:avLst/>
            <a:gdLst>
              <a:gd name="T0" fmla="*/ 966135 w 1355248"/>
              <a:gd name="T1" fmla="*/ 0 h 1404805"/>
              <a:gd name="T2" fmla="*/ 981252 w 1355248"/>
              <a:gd name="T3" fmla="*/ 10397 h 1404805"/>
              <a:gd name="T4" fmla="*/ 1355248 w 1355248"/>
              <a:gd name="T5" fmla="*/ 594733 h 1404805"/>
              <a:gd name="T6" fmla="*/ 798132 w 1355248"/>
              <a:gd name="T7" fmla="*/ 1404805 h 1404805"/>
              <a:gd name="T8" fmla="*/ 0 w 1355248"/>
              <a:gd name="T9" fmla="*/ 1404805 h 1404805"/>
              <a:gd name="T10" fmla="*/ 966135 w 1355248"/>
              <a:gd name="T11" fmla="*/ 0 h 1404805"/>
            </a:gdLst>
            <a:ahLst/>
            <a:cxnLst>
              <a:cxn ang="0">
                <a:pos x="T0" y="T1"/>
              </a:cxn>
              <a:cxn ang="0">
                <a:pos x="T2" y="T3"/>
              </a:cxn>
              <a:cxn ang="0">
                <a:pos x="T4" y="T5"/>
              </a:cxn>
              <a:cxn ang="0">
                <a:pos x="T6" y="T7"/>
              </a:cxn>
              <a:cxn ang="0">
                <a:pos x="T8" y="T9"/>
              </a:cxn>
              <a:cxn ang="0">
                <a:pos x="T10" y="T11"/>
              </a:cxn>
            </a:cxnLst>
            <a:rect l="0" t="0"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w="12700">
            <a:solidFill>
              <a:srgbClr val="EBDCB0"/>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41" name="任意多边形 28">
            <a:extLst>
              <a:ext uri="{FF2B5EF4-FFF2-40B4-BE49-F238E27FC236}">
                <a16:creationId xmlns:a16="http://schemas.microsoft.com/office/drawing/2014/main" id="{0F4345EC-DF1B-0C47-BF2A-1017A1C2499D}"/>
              </a:ext>
            </a:extLst>
          </p:cNvPr>
          <p:cNvSpPr>
            <a:spLocks noChangeArrowheads="1"/>
          </p:cNvSpPr>
          <p:nvPr/>
        </p:nvSpPr>
        <p:spPr bwMode="auto">
          <a:xfrm>
            <a:off x="9585325" y="5503863"/>
            <a:ext cx="1352550" cy="1397000"/>
          </a:xfrm>
          <a:custGeom>
            <a:avLst/>
            <a:gdLst>
              <a:gd name="T0" fmla="*/ 391161 w 1352191"/>
              <a:gd name="T1" fmla="*/ 0 h 1397381"/>
              <a:gd name="T2" fmla="*/ 1352191 w 1352191"/>
              <a:gd name="T3" fmla="*/ 1397381 h 1397381"/>
              <a:gd name="T4" fmla="*/ 554059 w 1352191"/>
              <a:gd name="T5" fmla="*/ 1397381 h 1397381"/>
              <a:gd name="T6" fmla="*/ 0 w 1352191"/>
              <a:gd name="T7" fmla="*/ 591754 h 1397381"/>
              <a:gd name="T8" fmla="*/ 90309 w 1352191"/>
              <a:gd name="T9" fmla="*/ 450653 h 1397381"/>
              <a:gd name="T10" fmla="*/ 143955 w 1352191"/>
              <a:gd name="T11" fmla="*/ 372649 h 1397381"/>
              <a:gd name="T12" fmla="*/ 141371 w 1352191"/>
              <a:gd name="T13" fmla="*/ 370872 h 1397381"/>
              <a:gd name="T14" fmla="*/ 368976 w 1352191"/>
              <a:gd name="T15" fmla="*/ 15258 h 1397381"/>
              <a:gd name="T16" fmla="*/ 391161 w 1352191"/>
              <a:gd name="T17" fmla="*/ 0 h 1397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w="12700">
            <a:solidFill>
              <a:srgbClr val="EBDCB2"/>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42" name="任意多边形 29">
            <a:extLst>
              <a:ext uri="{FF2B5EF4-FFF2-40B4-BE49-F238E27FC236}">
                <a16:creationId xmlns:a16="http://schemas.microsoft.com/office/drawing/2014/main" id="{01562A63-62FE-E043-8D46-F1C6EBBCA7CC}"/>
              </a:ext>
            </a:extLst>
          </p:cNvPr>
          <p:cNvSpPr>
            <a:spLocks noChangeArrowheads="1"/>
          </p:cNvSpPr>
          <p:nvPr/>
        </p:nvSpPr>
        <p:spPr bwMode="auto">
          <a:xfrm flipV="1">
            <a:off x="3302000" y="5881688"/>
            <a:ext cx="1087438" cy="1014412"/>
          </a:xfrm>
          <a:custGeom>
            <a:avLst/>
            <a:gdLst>
              <a:gd name="T0" fmla="*/ 697568 w 1086681"/>
              <a:gd name="T1" fmla="*/ 1014296 h 1014296"/>
              <a:gd name="T2" fmla="*/ 712685 w 1086681"/>
              <a:gd name="T3" fmla="*/ 1003899 h 1014296"/>
              <a:gd name="T4" fmla="*/ 1086681 w 1086681"/>
              <a:gd name="T5" fmla="*/ 419563 h 1014296"/>
              <a:gd name="T6" fmla="*/ 798132 w 1086681"/>
              <a:gd name="T7" fmla="*/ 0 h 1014296"/>
              <a:gd name="T8" fmla="*/ 0 w 1086681"/>
              <a:gd name="T9" fmla="*/ 0 h 1014296"/>
              <a:gd name="T10" fmla="*/ 697568 w 1086681"/>
              <a:gd name="T11" fmla="*/ 1014296 h 1014296"/>
            </a:gdLst>
            <a:ahLst/>
            <a:cxnLst>
              <a:cxn ang="0">
                <a:pos x="T0" y="T1"/>
              </a:cxn>
              <a:cxn ang="0">
                <a:pos x="T2" y="T3"/>
              </a:cxn>
              <a:cxn ang="0">
                <a:pos x="T4" y="T5"/>
              </a:cxn>
              <a:cxn ang="0">
                <a:pos x="T6" y="T7"/>
              </a:cxn>
              <a:cxn ang="0">
                <a:pos x="T8" y="T9"/>
              </a:cxn>
              <a:cxn ang="0">
                <a:pos x="T10" y="T11"/>
              </a:cxn>
            </a:cxnLst>
            <a:rect l="0" t="0"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w="12700">
            <a:solidFill>
              <a:srgbClr val="EAD3BF"/>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43" name="任意多边形 30">
            <a:extLst>
              <a:ext uri="{FF2B5EF4-FFF2-40B4-BE49-F238E27FC236}">
                <a16:creationId xmlns:a16="http://schemas.microsoft.com/office/drawing/2014/main" id="{AF8F28E4-3046-0346-8671-FDCFF56AF9EA}"/>
              </a:ext>
            </a:extLst>
          </p:cNvPr>
          <p:cNvSpPr>
            <a:spLocks noChangeArrowheads="1"/>
          </p:cNvSpPr>
          <p:nvPr/>
        </p:nvSpPr>
        <p:spPr bwMode="auto">
          <a:xfrm>
            <a:off x="8185150" y="0"/>
            <a:ext cx="2771775" cy="3463925"/>
          </a:xfrm>
          <a:custGeom>
            <a:avLst/>
            <a:gdLst>
              <a:gd name="T0" fmla="*/ 0 w 2771399"/>
              <a:gd name="T1" fmla="*/ 0 h 3463952"/>
              <a:gd name="T2" fmla="*/ 798131 w 2771399"/>
              <a:gd name="T3" fmla="*/ 0 h 3463952"/>
              <a:gd name="T4" fmla="*/ 2771399 w 2771399"/>
              <a:gd name="T5" fmla="*/ 2869219 h 3463952"/>
              <a:gd name="T6" fmla="*/ 2397403 w 2771399"/>
              <a:gd name="T7" fmla="*/ 3453555 h 3463952"/>
              <a:gd name="T8" fmla="*/ 2382286 w 2771399"/>
              <a:gd name="T9" fmla="*/ 3463952 h 3463952"/>
              <a:gd name="T10" fmla="*/ 0 w 2771399"/>
              <a:gd name="T11" fmla="*/ 0 h 3463952"/>
            </a:gdLst>
            <a:ahLst/>
            <a:cxnLst>
              <a:cxn ang="0">
                <a:pos x="T0" y="T1"/>
              </a:cxn>
              <a:cxn ang="0">
                <a:pos x="T2" y="T3"/>
              </a:cxn>
              <a:cxn ang="0">
                <a:pos x="T4" y="T5"/>
              </a:cxn>
              <a:cxn ang="0">
                <a:pos x="T6" y="T7"/>
              </a:cxn>
              <a:cxn ang="0">
                <a:pos x="T8" y="T9"/>
              </a:cxn>
              <a:cxn ang="0">
                <a:pos x="T10" y="T11"/>
              </a:cxn>
            </a:cxnLst>
            <a:rect l="0" t="0"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29999"/>
            </a:srgbClr>
          </a:solidFill>
          <a:ln w="12700">
            <a:solidFill>
              <a:srgbClr val="EACEBC"/>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44" name="任意多边形 31">
            <a:extLst>
              <a:ext uri="{FF2B5EF4-FFF2-40B4-BE49-F238E27FC236}">
                <a16:creationId xmlns:a16="http://schemas.microsoft.com/office/drawing/2014/main" id="{A3021F2D-CD51-5943-8AE5-9B7FDFFD6CB3}"/>
              </a:ext>
            </a:extLst>
          </p:cNvPr>
          <p:cNvSpPr>
            <a:spLocks noChangeArrowheads="1"/>
          </p:cNvSpPr>
          <p:nvPr/>
        </p:nvSpPr>
        <p:spPr bwMode="auto">
          <a:xfrm flipH="1" flipV="1">
            <a:off x="6913563" y="1590675"/>
            <a:ext cx="4043362" cy="5305425"/>
          </a:xfrm>
          <a:custGeom>
            <a:avLst/>
            <a:gdLst>
              <a:gd name="T0" fmla="*/ 389113 w 4043737"/>
              <a:gd name="T1" fmla="*/ 5305892 h 5305892"/>
              <a:gd name="T2" fmla="*/ 373996 w 4043737"/>
              <a:gd name="T3" fmla="*/ 5295495 h 5305892"/>
              <a:gd name="T4" fmla="*/ 0 w 4043737"/>
              <a:gd name="T5" fmla="*/ 4711159 h 5305892"/>
              <a:gd name="T6" fmla="*/ 2281471 w 4043737"/>
              <a:gd name="T7" fmla="*/ 1393799 h 5305892"/>
              <a:gd name="T8" fmla="*/ 2285250 w 4043737"/>
              <a:gd name="T9" fmla="*/ 1396398 h 5305892"/>
              <a:gd name="T10" fmla="*/ 3245605 w 4043737"/>
              <a:gd name="T11" fmla="*/ 0 h 5305892"/>
              <a:gd name="T12" fmla="*/ 4043737 w 4043737"/>
              <a:gd name="T13" fmla="*/ 0 h 5305892"/>
              <a:gd name="T14" fmla="*/ 1810872 w 4043737"/>
              <a:gd name="T15" fmla="*/ 3246685 h 5305892"/>
              <a:gd name="T16" fmla="*/ 1807092 w 4043737"/>
              <a:gd name="T17" fmla="*/ 3244086 h 5305892"/>
              <a:gd name="T18" fmla="*/ 389113 w 4043737"/>
              <a:gd name="T19" fmla="*/ 5305892 h 5305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29999"/>
            </a:srgbClr>
          </a:solidFill>
          <a:ln w="12700">
            <a:solidFill>
              <a:srgbClr val="D3DCC5">
                <a:alpha val="29999"/>
              </a:srgbClr>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45" name="任意多边形 32">
            <a:extLst>
              <a:ext uri="{FF2B5EF4-FFF2-40B4-BE49-F238E27FC236}">
                <a16:creationId xmlns:a16="http://schemas.microsoft.com/office/drawing/2014/main" id="{95C49AEF-BD81-454B-A0FA-D7AD66FAC2C8}"/>
              </a:ext>
            </a:extLst>
          </p:cNvPr>
          <p:cNvSpPr>
            <a:spLocks noChangeArrowheads="1"/>
          </p:cNvSpPr>
          <p:nvPr/>
        </p:nvSpPr>
        <p:spPr bwMode="auto">
          <a:xfrm flipV="1">
            <a:off x="7083425" y="5122863"/>
            <a:ext cx="1609725" cy="1773237"/>
          </a:xfrm>
          <a:custGeom>
            <a:avLst/>
            <a:gdLst>
              <a:gd name="T0" fmla="*/ 391161 w 1610447"/>
              <a:gd name="T1" fmla="*/ 1772896 h 1772896"/>
              <a:gd name="T2" fmla="*/ 1610447 w 1610447"/>
              <a:gd name="T3" fmla="*/ 0 h 1772896"/>
              <a:gd name="T4" fmla="*/ 812315 w 1610447"/>
              <a:gd name="T5" fmla="*/ 0 h 1772896"/>
              <a:gd name="T6" fmla="*/ 0 w 1610447"/>
              <a:gd name="T7" fmla="*/ 1181142 h 1772896"/>
              <a:gd name="T8" fmla="*/ 90309 w 1610447"/>
              <a:gd name="T9" fmla="*/ 1322243 h 1772896"/>
              <a:gd name="T10" fmla="*/ 143955 w 1610447"/>
              <a:gd name="T11" fmla="*/ 1400247 h 1772896"/>
              <a:gd name="T12" fmla="*/ 141371 w 1610447"/>
              <a:gd name="T13" fmla="*/ 1402024 h 1772896"/>
              <a:gd name="T14" fmla="*/ 368976 w 1610447"/>
              <a:gd name="T15" fmla="*/ 1757638 h 1772896"/>
              <a:gd name="T16" fmla="*/ 391161 w 1610447"/>
              <a:gd name="T17" fmla="*/ 1772896 h 1772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w="12700">
            <a:solidFill>
              <a:srgbClr val="F1DBCC"/>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46" name="任意多边形 33">
            <a:extLst>
              <a:ext uri="{FF2B5EF4-FFF2-40B4-BE49-F238E27FC236}">
                <a16:creationId xmlns:a16="http://schemas.microsoft.com/office/drawing/2014/main" id="{AC03EDD9-AF65-E54E-B5C9-1E8A23774D41}"/>
              </a:ext>
            </a:extLst>
          </p:cNvPr>
          <p:cNvSpPr>
            <a:spLocks noChangeArrowheads="1"/>
          </p:cNvSpPr>
          <p:nvPr/>
        </p:nvSpPr>
        <p:spPr bwMode="auto">
          <a:xfrm flipH="1" flipV="1">
            <a:off x="1562100" y="545941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4000"/>
            </a:srgbClr>
          </a:solidFill>
          <a:ln w="12700">
            <a:solidFill>
              <a:srgbClr val="EFBBAB"/>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47" name="任意多边形 34">
            <a:extLst>
              <a:ext uri="{FF2B5EF4-FFF2-40B4-BE49-F238E27FC236}">
                <a16:creationId xmlns:a16="http://schemas.microsoft.com/office/drawing/2014/main" id="{FC58C555-E28B-AE4A-B7F3-7109AEBE7A0E}"/>
              </a:ext>
            </a:extLst>
          </p:cNvPr>
          <p:cNvSpPr>
            <a:spLocks noChangeArrowheads="1"/>
          </p:cNvSpPr>
          <p:nvPr/>
        </p:nvSpPr>
        <p:spPr bwMode="auto">
          <a:xfrm flipH="1" flipV="1">
            <a:off x="4013200" y="4492625"/>
            <a:ext cx="768350" cy="593725"/>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4000"/>
            </a:srgbClr>
          </a:solidFill>
          <a:ln w="12700">
            <a:solidFill>
              <a:srgbClr val="CFDAC2"/>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48" name="任意多边形 35">
            <a:extLst>
              <a:ext uri="{FF2B5EF4-FFF2-40B4-BE49-F238E27FC236}">
                <a16:creationId xmlns:a16="http://schemas.microsoft.com/office/drawing/2014/main" id="{A32C429D-DFB7-BB4D-81D2-B4A1DA83CE4A}"/>
              </a:ext>
            </a:extLst>
          </p:cNvPr>
          <p:cNvSpPr>
            <a:spLocks noChangeArrowheads="1"/>
          </p:cNvSpPr>
          <p:nvPr/>
        </p:nvSpPr>
        <p:spPr bwMode="auto">
          <a:xfrm flipV="1">
            <a:off x="6694488" y="512286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4000"/>
            </a:srgbClr>
          </a:solidFill>
          <a:ln w="12700">
            <a:solidFill>
              <a:srgbClr val="F2C7BA"/>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50" name="矩形 36">
            <a:extLst>
              <a:ext uri="{FF2B5EF4-FFF2-40B4-BE49-F238E27FC236}">
                <a16:creationId xmlns:a16="http://schemas.microsoft.com/office/drawing/2014/main" id="{1B14B8D0-42EB-CA4D-B9FA-71B55CD171F3}"/>
              </a:ext>
            </a:extLst>
          </p:cNvPr>
          <p:cNvSpPr>
            <a:spLocks noChangeArrowheads="1"/>
          </p:cNvSpPr>
          <p:nvPr/>
        </p:nvSpPr>
        <p:spPr bwMode="auto">
          <a:xfrm>
            <a:off x="12700" y="34925"/>
            <a:ext cx="12192000" cy="6858000"/>
          </a:xfrm>
          <a:prstGeom prst="rect">
            <a:avLst/>
          </a:prstGeom>
          <a:solidFill>
            <a:srgbClr val="FFFFFF">
              <a:alpha val="59998"/>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7222" name="矩形 21">
            <a:extLst>
              <a:ext uri="{FF2B5EF4-FFF2-40B4-BE49-F238E27FC236}">
                <a16:creationId xmlns:a16="http://schemas.microsoft.com/office/drawing/2014/main" id="{DFA06F51-2C67-704B-BAA0-B1FE0B3C9E13}"/>
              </a:ext>
            </a:extLst>
          </p:cNvPr>
          <p:cNvSpPr>
            <a:spLocks noChangeArrowheads="1"/>
          </p:cNvSpPr>
          <p:nvPr/>
        </p:nvSpPr>
        <p:spPr bwMode="auto">
          <a:xfrm>
            <a:off x="3894534" y="2527300"/>
            <a:ext cx="449976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6000" b="1" dirty="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Demo</a:t>
            </a:r>
            <a:r>
              <a:rPr lang="zh-CN" altLang="en-US" sz="6000" b="1" dirty="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演示</a:t>
            </a:r>
            <a:endParaRPr lang="zh-CN" altLang="zh-CN" sz="6000" b="1" dirty="0">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任意多边形 69">
            <a:extLst>
              <a:ext uri="{FF2B5EF4-FFF2-40B4-BE49-F238E27FC236}">
                <a16:creationId xmlns:a16="http://schemas.microsoft.com/office/drawing/2014/main" id="{79074819-4F34-7245-8746-94551C8E8806}"/>
              </a:ext>
            </a:extLst>
          </p:cNvPr>
          <p:cNvSpPr>
            <a:spLocks noChangeArrowheads="1"/>
          </p:cNvSpPr>
          <p:nvPr/>
        </p:nvSpPr>
        <p:spPr bwMode="auto">
          <a:xfrm>
            <a:off x="561975" y="5459413"/>
            <a:ext cx="1379538" cy="1436687"/>
          </a:xfrm>
          <a:custGeom>
            <a:avLst/>
            <a:gdLst>
              <a:gd name="T0" fmla="*/ 988221 w 1379382"/>
              <a:gd name="T1" fmla="*/ 0 h 1436917"/>
              <a:gd name="T2" fmla="*/ 1010406 w 1379382"/>
              <a:gd name="T3" fmla="*/ 15258 h 1436917"/>
              <a:gd name="T4" fmla="*/ 1238011 w 1379382"/>
              <a:gd name="T5" fmla="*/ 370872 h 1436917"/>
              <a:gd name="T6" fmla="*/ 1235427 w 1379382"/>
              <a:gd name="T7" fmla="*/ 372649 h 1436917"/>
              <a:gd name="T8" fmla="*/ 1289073 w 1379382"/>
              <a:gd name="T9" fmla="*/ 450653 h 1436917"/>
              <a:gd name="T10" fmla="*/ 1379382 w 1379382"/>
              <a:gd name="T11" fmla="*/ 591754 h 1436917"/>
              <a:gd name="T12" fmla="*/ 798132 w 1379382"/>
              <a:gd name="T13" fmla="*/ 1436917 h 1436917"/>
              <a:gd name="T14" fmla="*/ 0 w 1379382"/>
              <a:gd name="T15" fmla="*/ 1436917 h 1436917"/>
              <a:gd name="T16" fmla="*/ 988221 w 1379382"/>
              <a:gd name="T17" fmla="*/ 0 h 1436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29D9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266" name="任意多边形 68">
            <a:extLst>
              <a:ext uri="{FF2B5EF4-FFF2-40B4-BE49-F238E27FC236}">
                <a16:creationId xmlns:a16="http://schemas.microsoft.com/office/drawing/2014/main" id="{B9093F23-D9DA-A441-A9BC-B0B0B893B759}"/>
              </a:ext>
            </a:extLst>
          </p:cNvPr>
          <p:cNvSpPr>
            <a:spLocks noChangeArrowheads="1"/>
          </p:cNvSpPr>
          <p:nvPr/>
        </p:nvSpPr>
        <p:spPr bwMode="auto">
          <a:xfrm>
            <a:off x="1949450" y="5459413"/>
            <a:ext cx="1377950" cy="1436687"/>
          </a:xfrm>
          <a:custGeom>
            <a:avLst/>
            <a:gdLst>
              <a:gd name="T0" fmla="*/ 389113 w 1377333"/>
              <a:gd name="T1" fmla="*/ 0 h 1436916"/>
              <a:gd name="T2" fmla="*/ 1377333 w 1377333"/>
              <a:gd name="T3" fmla="*/ 1436916 h 1436916"/>
              <a:gd name="T4" fmla="*/ 579200 w 1377333"/>
              <a:gd name="T5" fmla="*/ 1436916 h 1436916"/>
              <a:gd name="T6" fmla="*/ 0 w 1377333"/>
              <a:gd name="T7" fmla="*/ 594733 h 1436916"/>
              <a:gd name="T8" fmla="*/ 373996 w 1377333"/>
              <a:gd name="T9" fmla="*/ 10397 h 1436916"/>
              <a:gd name="T10" fmla="*/ 389113 w 1377333"/>
              <a:gd name="T11" fmla="*/ 0 h 1436916"/>
            </a:gdLst>
            <a:ahLst/>
            <a:cxnLst>
              <a:cxn ang="0">
                <a:pos x="T0" y="T1"/>
              </a:cxn>
              <a:cxn ang="0">
                <a:pos x="T2" y="T3"/>
              </a:cxn>
              <a:cxn ang="0">
                <a:pos x="T4" y="T5"/>
              </a:cxn>
              <a:cxn ang="0">
                <a:pos x="T6" y="T7"/>
              </a:cxn>
              <a:cxn ang="0">
                <a:pos x="T8" y="T9"/>
              </a:cxn>
              <a:cxn ang="0">
                <a:pos x="T10" y="T11"/>
              </a:cxn>
            </a:cxnLst>
            <a:rect l="0" t="0" r="r" b="b"/>
            <a:pathLst>
              <a:path w="1377333" h="1436916">
                <a:moveTo>
                  <a:pt x="389113" y="0"/>
                </a:moveTo>
                <a:lnTo>
                  <a:pt x="1377333" y="1436916"/>
                </a:lnTo>
                <a:lnTo>
                  <a:pt x="579200" y="1436916"/>
                </a:lnTo>
                <a:lnTo>
                  <a:pt x="0" y="594733"/>
                </a:lnTo>
                <a:lnTo>
                  <a:pt x="373996" y="10397"/>
                </a:lnTo>
                <a:lnTo>
                  <a:pt x="389113" y="0"/>
                </a:lnTo>
                <a:close/>
              </a:path>
            </a:pathLst>
          </a:custGeom>
          <a:solidFill>
            <a:srgbClr val="E29D9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267" name="任意多边形 818">
            <a:extLst>
              <a:ext uri="{FF2B5EF4-FFF2-40B4-BE49-F238E27FC236}">
                <a16:creationId xmlns:a16="http://schemas.microsoft.com/office/drawing/2014/main" id="{F6EBD631-F370-6E41-8685-DC6395867A79}"/>
              </a:ext>
            </a:extLst>
          </p:cNvPr>
          <p:cNvSpPr>
            <a:spLocks noChangeArrowheads="1"/>
          </p:cNvSpPr>
          <p:nvPr/>
        </p:nvSpPr>
        <p:spPr bwMode="auto">
          <a:xfrm flipV="1">
            <a:off x="5465763" y="5122863"/>
            <a:ext cx="1608137" cy="1773237"/>
          </a:xfrm>
          <a:custGeom>
            <a:avLst/>
            <a:gdLst>
              <a:gd name="T0" fmla="*/ 1219285 w 1608398"/>
              <a:gd name="T1" fmla="*/ 1772896 h 1772896"/>
              <a:gd name="T2" fmla="*/ 1234402 w 1608398"/>
              <a:gd name="T3" fmla="*/ 1762499 h 1772896"/>
              <a:gd name="T4" fmla="*/ 1608398 w 1608398"/>
              <a:gd name="T5" fmla="*/ 1178163 h 1772896"/>
              <a:gd name="T6" fmla="*/ 798132 w 1608398"/>
              <a:gd name="T7" fmla="*/ 0 h 1772896"/>
              <a:gd name="T8" fmla="*/ 0 w 1608398"/>
              <a:gd name="T9" fmla="*/ 0 h 1772896"/>
              <a:gd name="T10" fmla="*/ 1219285 w 1608398"/>
              <a:gd name="T11" fmla="*/ 1772896 h 1772896"/>
            </a:gdLst>
            <a:ahLst/>
            <a:cxnLst>
              <a:cxn ang="0">
                <a:pos x="T0" y="T1"/>
              </a:cxn>
              <a:cxn ang="0">
                <a:pos x="T2" y="T3"/>
              </a:cxn>
              <a:cxn ang="0">
                <a:pos x="T4" y="T5"/>
              </a:cxn>
              <a:cxn ang="0">
                <a:pos x="T6" y="T7"/>
              </a:cxn>
              <a:cxn ang="0">
                <a:pos x="T8" y="T9"/>
              </a:cxn>
              <a:cxn ang="0">
                <a:pos x="T10" y="T11"/>
              </a:cxn>
            </a:cxnLst>
            <a:rect l="0" t="0"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29D9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268" name="任意多边形 823">
            <a:extLst>
              <a:ext uri="{FF2B5EF4-FFF2-40B4-BE49-F238E27FC236}">
                <a16:creationId xmlns:a16="http://schemas.microsoft.com/office/drawing/2014/main" id="{23E0D98E-D82F-574D-8FBF-D5A5302A23A8}"/>
              </a:ext>
            </a:extLst>
          </p:cNvPr>
          <p:cNvSpPr>
            <a:spLocks noChangeArrowheads="1"/>
          </p:cNvSpPr>
          <p:nvPr/>
        </p:nvSpPr>
        <p:spPr bwMode="auto">
          <a:xfrm flipH="1" flipV="1">
            <a:off x="4400550" y="4206875"/>
            <a:ext cx="2238375" cy="2689225"/>
          </a:xfrm>
          <a:custGeom>
            <a:avLst/>
            <a:gdLst>
              <a:gd name="T0" fmla="*/ 1850042 w 2239155"/>
              <a:gd name="T1" fmla="*/ 2690045 h 2690045"/>
              <a:gd name="T2" fmla="*/ 0 w 2239155"/>
              <a:gd name="T3" fmla="*/ 0 h 2690045"/>
              <a:gd name="T4" fmla="*/ 798132 w 2239155"/>
              <a:gd name="T5" fmla="*/ 0 h 2690045"/>
              <a:gd name="T6" fmla="*/ 2239155 w 2239155"/>
              <a:gd name="T7" fmla="*/ 2095312 h 2690045"/>
              <a:gd name="T8" fmla="*/ 1865159 w 2239155"/>
              <a:gd name="T9" fmla="*/ 2679648 h 2690045"/>
              <a:gd name="T10" fmla="*/ 1850042 w 2239155"/>
              <a:gd name="T11" fmla="*/ 2690045 h 2690045"/>
            </a:gdLst>
            <a:ahLst/>
            <a:cxnLst>
              <a:cxn ang="0">
                <a:pos x="T0" y="T1"/>
              </a:cxn>
              <a:cxn ang="0">
                <a:pos x="T2" y="T3"/>
              </a:cxn>
              <a:cxn ang="0">
                <a:pos x="T4" y="T5"/>
              </a:cxn>
              <a:cxn ang="0">
                <a:pos x="T6" y="T7"/>
              </a:cxn>
              <a:cxn ang="0">
                <a:pos x="T8" y="T9"/>
              </a:cxn>
              <a:cxn ang="0">
                <a:pos x="T10" y="T11"/>
              </a:cxn>
            </a:cxnLst>
            <a:rect l="0" t="0" r="r" b="b"/>
            <a:pathLst>
              <a:path w="2239155" h="2690045">
                <a:moveTo>
                  <a:pt x="1850042" y="2690045"/>
                </a:moveTo>
                <a:lnTo>
                  <a:pt x="0" y="0"/>
                </a:lnTo>
                <a:lnTo>
                  <a:pt x="798132" y="0"/>
                </a:lnTo>
                <a:lnTo>
                  <a:pt x="2239155" y="2095312"/>
                </a:lnTo>
                <a:lnTo>
                  <a:pt x="1865159" y="2679648"/>
                </a:lnTo>
                <a:lnTo>
                  <a:pt x="1850042" y="2690045"/>
                </a:lnTo>
                <a:close/>
              </a:path>
            </a:pathLst>
          </a:custGeom>
          <a:solidFill>
            <a:srgbClr val="F7D8A4"/>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269" name="任意多边形 519">
            <a:extLst>
              <a:ext uri="{FF2B5EF4-FFF2-40B4-BE49-F238E27FC236}">
                <a16:creationId xmlns:a16="http://schemas.microsoft.com/office/drawing/2014/main" id="{3A90A224-0A67-D545-BCD7-D95E1453377C}"/>
              </a:ext>
            </a:extLst>
          </p:cNvPr>
          <p:cNvSpPr>
            <a:spLocks noChangeArrowheads="1"/>
          </p:cNvSpPr>
          <p:nvPr/>
        </p:nvSpPr>
        <p:spPr bwMode="auto">
          <a:xfrm>
            <a:off x="10575925" y="286861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chemeClr val="accent1"/>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270" name="任意多边形 685">
            <a:extLst>
              <a:ext uri="{FF2B5EF4-FFF2-40B4-BE49-F238E27FC236}">
                <a16:creationId xmlns:a16="http://schemas.microsoft.com/office/drawing/2014/main" id="{81EDEADC-FA7E-D34F-AE37-B84C0E5E9727}"/>
              </a:ext>
            </a:extLst>
          </p:cNvPr>
          <p:cNvSpPr>
            <a:spLocks noChangeArrowheads="1"/>
          </p:cNvSpPr>
          <p:nvPr/>
        </p:nvSpPr>
        <p:spPr bwMode="auto">
          <a:xfrm>
            <a:off x="9482138" y="0"/>
            <a:ext cx="1474787" cy="1577975"/>
          </a:xfrm>
          <a:custGeom>
            <a:avLst/>
            <a:gdLst>
              <a:gd name="T0" fmla="*/ 0 w 1474363"/>
              <a:gd name="T1" fmla="*/ 0 h 1578002"/>
              <a:gd name="T2" fmla="*/ 798133 w 1474363"/>
              <a:gd name="T3" fmla="*/ 0 h 1578002"/>
              <a:gd name="T4" fmla="*/ 1474363 w 1474363"/>
              <a:gd name="T5" fmla="*/ 983269 h 1578002"/>
              <a:gd name="T6" fmla="*/ 1100367 w 1474363"/>
              <a:gd name="T7" fmla="*/ 1567605 h 1578002"/>
              <a:gd name="T8" fmla="*/ 1085250 w 1474363"/>
              <a:gd name="T9" fmla="*/ 1578002 h 1578002"/>
              <a:gd name="T10" fmla="*/ 0 w 1474363"/>
              <a:gd name="T11" fmla="*/ 0 h 1578002"/>
            </a:gdLst>
            <a:ahLst/>
            <a:cxnLst>
              <a:cxn ang="0">
                <a:pos x="T0" y="T1"/>
              </a:cxn>
              <a:cxn ang="0">
                <a:pos x="T2" y="T3"/>
              </a:cxn>
              <a:cxn ang="0">
                <a:pos x="T4" y="T5"/>
              </a:cxn>
              <a:cxn ang="0">
                <a:pos x="T6" y="T7"/>
              </a:cxn>
              <a:cxn ang="0">
                <a:pos x="T8" y="T9"/>
              </a:cxn>
              <a:cxn ang="0">
                <a:pos x="T10" y="T11"/>
              </a:cxn>
            </a:cxnLst>
            <a:rect l="0" t="0" r="r" b="b"/>
            <a:pathLst>
              <a:path w="1474363" h="1578002">
                <a:moveTo>
                  <a:pt x="0" y="0"/>
                </a:moveTo>
                <a:lnTo>
                  <a:pt x="798133" y="0"/>
                </a:lnTo>
                <a:lnTo>
                  <a:pt x="1474363" y="983269"/>
                </a:lnTo>
                <a:lnTo>
                  <a:pt x="1100367" y="1567605"/>
                </a:lnTo>
                <a:lnTo>
                  <a:pt x="1085250" y="1578002"/>
                </a:lnTo>
                <a:lnTo>
                  <a:pt x="0" y="0"/>
                </a:lnTo>
                <a:close/>
              </a:path>
            </a:pathLst>
          </a:custGeom>
          <a:solidFill>
            <a:srgbClr val="9DBFB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271" name="任意多边形 83">
            <a:extLst>
              <a:ext uri="{FF2B5EF4-FFF2-40B4-BE49-F238E27FC236}">
                <a16:creationId xmlns:a16="http://schemas.microsoft.com/office/drawing/2014/main" id="{08CDFDF2-1A0E-AD42-8D4F-B46FAF96B1AA}"/>
              </a:ext>
            </a:extLst>
          </p:cNvPr>
          <p:cNvSpPr>
            <a:spLocks noChangeArrowheads="1"/>
          </p:cNvSpPr>
          <p:nvPr/>
        </p:nvSpPr>
        <p:spPr bwMode="auto">
          <a:xfrm>
            <a:off x="10966450" y="0"/>
            <a:ext cx="1238250" cy="1577975"/>
          </a:xfrm>
          <a:custGeom>
            <a:avLst/>
            <a:gdLst>
              <a:gd name="T0" fmla="*/ 678279 w 1238362"/>
              <a:gd name="T1" fmla="*/ 0 h 1578002"/>
              <a:gd name="T2" fmla="*/ 1238362 w 1238362"/>
              <a:gd name="T3" fmla="*/ 0 h 1578002"/>
              <a:gd name="T4" fmla="*/ 1238362 w 1238362"/>
              <a:gd name="T5" fmla="*/ 346134 h 1578002"/>
              <a:gd name="T6" fmla="*/ 391161 w 1238362"/>
              <a:gd name="T7" fmla="*/ 1578002 h 1578002"/>
              <a:gd name="T8" fmla="*/ 368976 w 1238362"/>
              <a:gd name="T9" fmla="*/ 1562744 h 1578002"/>
              <a:gd name="T10" fmla="*/ 141371 w 1238362"/>
              <a:gd name="T11" fmla="*/ 1207130 h 1578002"/>
              <a:gd name="T12" fmla="*/ 143955 w 1238362"/>
              <a:gd name="T13" fmla="*/ 1205353 h 1578002"/>
              <a:gd name="T14" fmla="*/ 90309 w 1238362"/>
              <a:gd name="T15" fmla="*/ 1127349 h 1578002"/>
              <a:gd name="T16" fmla="*/ 0 w 1238362"/>
              <a:gd name="T17" fmla="*/ 986248 h 1578002"/>
              <a:gd name="T18" fmla="*/ 678279 w 1238362"/>
              <a:gd name="T19" fmla="*/ 0 h 1578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9DBFB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272" name="任意多边形 703">
            <a:extLst>
              <a:ext uri="{FF2B5EF4-FFF2-40B4-BE49-F238E27FC236}">
                <a16:creationId xmlns:a16="http://schemas.microsoft.com/office/drawing/2014/main" id="{4C8899D5-69E8-C446-B168-52402C78BE87}"/>
              </a:ext>
            </a:extLst>
          </p:cNvPr>
          <p:cNvSpPr>
            <a:spLocks noChangeArrowheads="1"/>
          </p:cNvSpPr>
          <p:nvPr/>
        </p:nvSpPr>
        <p:spPr bwMode="auto">
          <a:xfrm>
            <a:off x="11202988" y="1946275"/>
            <a:ext cx="798512" cy="1162050"/>
          </a:xfrm>
          <a:custGeom>
            <a:avLst/>
            <a:gdLst>
              <a:gd name="T0" fmla="*/ 399066 w 798132"/>
              <a:gd name="T1" fmla="*/ 0 h 1160519"/>
              <a:gd name="T2" fmla="*/ 798132 w 798132"/>
              <a:gd name="T3" fmla="*/ 580260 h 1160519"/>
              <a:gd name="T4" fmla="*/ 399066 w 798132"/>
              <a:gd name="T5" fmla="*/ 1160519 h 1160519"/>
              <a:gd name="T6" fmla="*/ 0 w 798132"/>
              <a:gd name="T7" fmla="*/ 580260 h 1160519"/>
              <a:gd name="T8" fmla="*/ 399066 w 798132"/>
              <a:gd name="T9" fmla="*/ 0 h 1160519"/>
            </a:gdLst>
            <a:ahLst/>
            <a:cxnLst>
              <a:cxn ang="0">
                <a:pos x="T0" y="T1"/>
              </a:cxn>
              <a:cxn ang="0">
                <a:pos x="T2" y="T3"/>
              </a:cxn>
              <a:cxn ang="0">
                <a:pos x="T4" y="T5"/>
              </a:cxn>
              <a:cxn ang="0">
                <a:pos x="T6" y="T7"/>
              </a:cxn>
              <a:cxn ang="0">
                <a:pos x="T8" y="T9"/>
              </a:cxn>
            </a:cxnLst>
            <a:rect l="0" t="0" r="r" b="b"/>
            <a:pathLst>
              <a:path w="798132" h="1160519">
                <a:moveTo>
                  <a:pt x="399066" y="0"/>
                </a:moveTo>
                <a:lnTo>
                  <a:pt x="798132" y="580260"/>
                </a:lnTo>
                <a:lnTo>
                  <a:pt x="399066" y="1160519"/>
                </a:lnTo>
                <a:lnTo>
                  <a:pt x="0" y="580260"/>
                </a:lnTo>
                <a:lnTo>
                  <a:pt x="399066" y="0"/>
                </a:lnTo>
                <a:close/>
              </a:path>
            </a:pathLst>
          </a:custGeom>
          <a:solidFill>
            <a:srgbClr val="E29D9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273" name="任意多边形 87">
            <a:extLst>
              <a:ext uri="{FF2B5EF4-FFF2-40B4-BE49-F238E27FC236}">
                <a16:creationId xmlns:a16="http://schemas.microsoft.com/office/drawing/2014/main" id="{CA554E45-8FEE-FD4B-9627-B2F65491A5B8}"/>
              </a:ext>
            </a:extLst>
          </p:cNvPr>
          <p:cNvSpPr>
            <a:spLocks noChangeArrowheads="1"/>
          </p:cNvSpPr>
          <p:nvPr/>
        </p:nvSpPr>
        <p:spPr bwMode="auto">
          <a:xfrm>
            <a:off x="11601450" y="1071563"/>
            <a:ext cx="603250" cy="1455737"/>
          </a:xfrm>
          <a:custGeom>
            <a:avLst/>
            <a:gdLst>
              <a:gd name="T0" fmla="*/ 601946 w 601946"/>
              <a:gd name="T1" fmla="*/ 0 h 1455517"/>
              <a:gd name="T2" fmla="*/ 601946 w 601946"/>
              <a:gd name="T3" fmla="*/ 1160520 h 1455517"/>
              <a:gd name="T4" fmla="*/ 399066 w 601946"/>
              <a:gd name="T5" fmla="*/ 1455517 h 1455517"/>
              <a:gd name="T6" fmla="*/ 0 w 601946"/>
              <a:gd name="T7" fmla="*/ 875257 h 1455517"/>
              <a:gd name="T8" fmla="*/ 601946 w 601946"/>
              <a:gd name="T9" fmla="*/ 0 h 1455517"/>
            </a:gdLst>
            <a:ahLst/>
            <a:cxnLst>
              <a:cxn ang="0">
                <a:pos x="T0" y="T1"/>
              </a:cxn>
              <a:cxn ang="0">
                <a:pos x="T2" y="T3"/>
              </a:cxn>
              <a:cxn ang="0">
                <a:pos x="T4" y="T5"/>
              </a:cxn>
              <a:cxn ang="0">
                <a:pos x="T6" y="T7"/>
              </a:cxn>
              <a:cxn ang="0">
                <a:pos x="T8" y="T9"/>
              </a:cxn>
            </a:cxnLst>
            <a:rect l="0" t="0" r="r" b="b"/>
            <a:pathLst>
              <a:path w="601946" h="1455517">
                <a:moveTo>
                  <a:pt x="601946" y="0"/>
                </a:moveTo>
                <a:lnTo>
                  <a:pt x="601946" y="1160520"/>
                </a:lnTo>
                <a:lnTo>
                  <a:pt x="399066" y="1455517"/>
                </a:lnTo>
                <a:lnTo>
                  <a:pt x="0" y="875257"/>
                </a:lnTo>
                <a:lnTo>
                  <a:pt x="601946" y="0"/>
                </a:lnTo>
                <a:close/>
              </a:path>
            </a:pathLst>
          </a:custGeom>
          <a:solidFill>
            <a:srgbClr val="E29D9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274" name="任意多边形 699">
            <a:extLst>
              <a:ext uri="{FF2B5EF4-FFF2-40B4-BE49-F238E27FC236}">
                <a16:creationId xmlns:a16="http://schemas.microsoft.com/office/drawing/2014/main" id="{ADEA29A9-4A68-0348-8773-CB1C8B68D6C4}"/>
              </a:ext>
            </a:extLst>
          </p:cNvPr>
          <p:cNvSpPr>
            <a:spLocks noChangeArrowheads="1"/>
          </p:cNvSpPr>
          <p:nvPr/>
        </p:nvSpPr>
        <p:spPr bwMode="auto">
          <a:xfrm>
            <a:off x="10966450" y="1590675"/>
            <a:ext cx="635000" cy="936625"/>
          </a:xfrm>
          <a:custGeom>
            <a:avLst/>
            <a:gdLst>
              <a:gd name="T0" fmla="*/ 391161 w 636416"/>
              <a:gd name="T1" fmla="*/ 0 h 936872"/>
              <a:gd name="T2" fmla="*/ 636416 w 636416"/>
              <a:gd name="T3" fmla="*/ 356612 h 936872"/>
              <a:gd name="T4" fmla="*/ 237350 w 636416"/>
              <a:gd name="T5" fmla="*/ 936872 h 936872"/>
              <a:gd name="T6" fmla="*/ 0 w 636416"/>
              <a:gd name="T7" fmla="*/ 591754 h 936872"/>
              <a:gd name="T8" fmla="*/ 90309 w 636416"/>
              <a:gd name="T9" fmla="*/ 450653 h 936872"/>
              <a:gd name="T10" fmla="*/ 143955 w 636416"/>
              <a:gd name="T11" fmla="*/ 372649 h 936872"/>
              <a:gd name="T12" fmla="*/ 141371 w 636416"/>
              <a:gd name="T13" fmla="*/ 370872 h 936872"/>
              <a:gd name="T14" fmla="*/ 368976 w 636416"/>
              <a:gd name="T15" fmla="*/ 15258 h 936872"/>
              <a:gd name="T16" fmla="*/ 391161 w 636416"/>
              <a:gd name="T17" fmla="*/ 0 h 936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F7D8A4"/>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275" name="任意多边形 698">
            <a:extLst>
              <a:ext uri="{FF2B5EF4-FFF2-40B4-BE49-F238E27FC236}">
                <a16:creationId xmlns:a16="http://schemas.microsoft.com/office/drawing/2014/main" id="{F671F788-2A61-C84F-9849-D4A01AB44F68}"/>
              </a:ext>
            </a:extLst>
          </p:cNvPr>
          <p:cNvSpPr>
            <a:spLocks noChangeArrowheads="1"/>
          </p:cNvSpPr>
          <p:nvPr/>
        </p:nvSpPr>
        <p:spPr bwMode="auto">
          <a:xfrm>
            <a:off x="10966450" y="2527300"/>
            <a:ext cx="635000" cy="936625"/>
          </a:xfrm>
          <a:custGeom>
            <a:avLst/>
            <a:gdLst>
              <a:gd name="T0" fmla="*/ 237350 w 636416"/>
              <a:gd name="T1" fmla="*/ 0 h 936871"/>
              <a:gd name="T2" fmla="*/ 636416 w 636416"/>
              <a:gd name="T3" fmla="*/ 580259 h 936871"/>
              <a:gd name="T4" fmla="*/ 391161 w 636416"/>
              <a:gd name="T5" fmla="*/ 936871 h 936871"/>
              <a:gd name="T6" fmla="*/ 368976 w 636416"/>
              <a:gd name="T7" fmla="*/ 921613 h 936871"/>
              <a:gd name="T8" fmla="*/ 141371 w 636416"/>
              <a:gd name="T9" fmla="*/ 565999 h 936871"/>
              <a:gd name="T10" fmla="*/ 143955 w 636416"/>
              <a:gd name="T11" fmla="*/ 564222 h 936871"/>
              <a:gd name="T12" fmla="*/ 90309 w 636416"/>
              <a:gd name="T13" fmla="*/ 486218 h 936871"/>
              <a:gd name="T14" fmla="*/ 0 w 636416"/>
              <a:gd name="T15" fmla="*/ 345117 h 936871"/>
              <a:gd name="T16" fmla="*/ 237350 w 636416"/>
              <a:gd name="T17" fmla="*/ 0 h 936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29D9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276" name="任意多边形 93">
            <a:extLst>
              <a:ext uri="{FF2B5EF4-FFF2-40B4-BE49-F238E27FC236}">
                <a16:creationId xmlns:a16="http://schemas.microsoft.com/office/drawing/2014/main" id="{B3C5BC31-B273-3842-8653-C241212B6401}"/>
              </a:ext>
            </a:extLst>
          </p:cNvPr>
          <p:cNvSpPr>
            <a:spLocks noChangeArrowheads="1"/>
          </p:cNvSpPr>
          <p:nvPr/>
        </p:nvSpPr>
        <p:spPr bwMode="auto">
          <a:xfrm>
            <a:off x="11601450" y="2527300"/>
            <a:ext cx="603250" cy="1455738"/>
          </a:xfrm>
          <a:custGeom>
            <a:avLst/>
            <a:gdLst>
              <a:gd name="T0" fmla="*/ 399066 w 601946"/>
              <a:gd name="T1" fmla="*/ 0 h 1455516"/>
              <a:gd name="T2" fmla="*/ 601946 w 601946"/>
              <a:gd name="T3" fmla="*/ 294997 h 1455516"/>
              <a:gd name="T4" fmla="*/ 601946 w 601946"/>
              <a:gd name="T5" fmla="*/ 1455516 h 1455516"/>
              <a:gd name="T6" fmla="*/ 0 w 601946"/>
              <a:gd name="T7" fmla="*/ 580259 h 1455516"/>
              <a:gd name="T8" fmla="*/ 399066 w 601946"/>
              <a:gd name="T9" fmla="*/ 0 h 1455516"/>
            </a:gdLst>
            <a:ahLst/>
            <a:cxnLst>
              <a:cxn ang="0">
                <a:pos x="T0" y="T1"/>
              </a:cxn>
              <a:cxn ang="0">
                <a:pos x="T2" y="T3"/>
              </a:cxn>
              <a:cxn ang="0">
                <a:pos x="T4" y="T5"/>
              </a:cxn>
              <a:cxn ang="0">
                <a:pos x="T6" y="T7"/>
              </a:cxn>
              <a:cxn ang="0">
                <a:pos x="T8" y="T9"/>
              </a:cxn>
            </a:cxnLst>
            <a:rect l="0" t="0" r="r" b="b"/>
            <a:pathLst>
              <a:path w="601946" h="1455516">
                <a:moveTo>
                  <a:pt x="399066" y="0"/>
                </a:moveTo>
                <a:lnTo>
                  <a:pt x="601946" y="294997"/>
                </a:lnTo>
                <a:lnTo>
                  <a:pt x="601946" y="1455516"/>
                </a:lnTo>
                <a:lnTo>
                  <a:pt x="0" y="580259"/>
                </a:lnTo>
                <a:lnTo>
                  <a:pt x="399066" y="0"/>
                </a:lnTo>
                <a:close/>
              </a:path>
            </a:pathLst>
          </a:custGeom>
          <a:solidFill>
            <a:srgbClr val="F7D8A4"/>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277" name="任意多边形 522">
            <a:extLst>
              <a:ext uri="{FF2B5EF4-FFF2-40B4-BE49-F238E27FC236}">
                <a16:creationId xmlns:a16="http://schemas.microsoft.com/office/drawing/2014/main" id="{F50AC30A-1459-6F4D-A6D5-1B4954920802}"/>
              </a:ext>
            </a:extLst>
          </p:cNvPr>
          <p:cNvSpPr>
            <a:spLocks noChangeArrowheads="1"/>
          </p:cNvSpPr>
          <p:nvPr/>
        </p:nvSpPr>
        <p:spPr bwMode="auto">
          <a:xfrm>
            <a:off x="10575925" y="98266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F938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278" name="任意多边形 528">
            <a:extLst>
              <a:ext uri="{FF2B5EF4-FFF2-40B4-BE49-F238E27FC236}">
                <a16:creationId xmlns:a16="http://schemas.microsoft.com/office/drawing/2014/main" id="{467F7DE1-9C69-084E-AB2F-9A842A9AF0CC}"/>
              </a:ext>
            </a:extLst>
          </p:cNvPr>
          <p:cNvSpPr>
            <a:spLocks noChangeArrowheads="1"/>
          </p:cNvSpPr>
          <p:nvPr/>
        </p:nvSpPr>
        <p:spPr bwMode="auto">
          <a:xfrm flipV="1">
            <a:off x="10575925" y="1590675"/>
            <a:ext cx="768350" cy="593725"/>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chemeClr val="accent2"/>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279" name="椭圆 41">
            <a:extLst>
              <a:ext uri="{FF2B5EF4-FFF2-40B4-BE49-F238E27FC236}">
                <a16:creationId xmlns:a16="http://schemas.microsoft.com/office/drawing/2014/main" id="{C5A06C0A-7F66-B44C-AAD8-352DF5A879B2}"/>
              </a:ext>
            </a:extLst>
          </p:cNvPr>
          <p:cNvSpPr>
            <a:spLocks noChangeArrowheads="1"/>
          </p:cNvSpPr>
          <p:nvPr/>
        </p:nvSpPr>
        <p:spPr bwMode="auto">
          <a:xfrm flipV="1">
            <a:off x="42863" y="1597025"/>
            <a:ext cx="8896350" cy="50800"/>
          </a:xfrm>
          <a:prstGeom prst="ellipse">
            <a:avLst/>
          </a:prstGeom>
          <a:gradFill rotWithShape="1">
            <a:gsLst>
              <a:gs pos="0">
                <a:srgbClr val="000000"/>
              </a:gs>
              <a:gs pos="46999">
                <a:srgbClr val="000000"/>
              </a:gs>
              <a:gs pos="62000">
                <a:srgbClr val="FFFFFF"/>
              </a:gs>
              <a:gs pos="100000">
                <a:srgbClr val="FFFFFF"/>
              </a:gs>
            </a:gsLst>
            <a:path path="shape">
              <a:fillToRect l="50000" t="50000" r="50000" b="50000"/>
            </a:path>
          </a:gra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3F3F3F"/>
              </a:solidFill>
              <a:latin typeface="宋体" panose="02010600030101010101" pitchFamily="2" charset="-122"/>
              <a:sym typeface="宋体" panose="02010600030101010101" pitchFamily="2" charset="-122"/>
            </a:endParaRPr>
          </a:p>
        </p:txBody>
      </p:sp>
      <p:sp>
        <p:nvSpPr>
          <p:cNvPr id="11280" name="椭圆 44">
            <a:extLst>
              <a:ext uri="{FF2B5EF4-FFF2-40B4-BE49-F238E27FC236}">
                <a16:creationId xmlns:a16="http://schemas.microsoft.com/office/drawing/2014/main" id="{93DD7A15-59FC-C644-9963-1563C6D83C10}"/>
              </a:ext>
            </a:extLst>
          </p:cNvPr>
          <p:cNvSpPr>
            <a:spLocks noChangeArrowheads="1"/>
          </p:cNvSpPr>
          <p:nvPr/>
        </p:nvSpPr>
        <p:spPr bwMode="auto">
          <a:xfrm flipV="1">
            <a:off x="42863" y="2959100"/>
            <a:ext cx="8896350" cy="50800"/>
          </a:xfrm>
          <a:prstGeom prst="ellipse">
            <a:avLst/>
          </a:prstGeom>
          <a:gradFill rotWithShape="1">
            <a:gsLst>
              <a:gs pos="0">
                <a:srgbClr val="000000"/>
              </a:gs>
              <a:gs pos="46999">
                <a:srgbClr val="000000"/>
              </a:gs>
              <a:gs pos="70000">
                <a:srgbClr val="FFFFFF"/>
              </a:gs>
              <a:gs pos="100000">
                <a:srgbClr val="FFFFFF"/>
              </a:gs>
            </a:gsLst>
            <a:path path="shape">
              <a:fillToRect l="50000" t="50000" r="50000" b="50000"/>
            </a:path>
          </a:gra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3F3F3F"/>
              </a:solidFill>
              <a:latin typeface="宋体" panose="02010600030101010101" pitchFamily="2" charset="-122"/>
              <a:sym typeface="宋体" panose="02010600030101010101" pitchFamily="2" charset="-122"/>
            </a:endParaRPr>
          </a:p>
        </p:txBody>
      </p:sp>
      <p:pic>
        <p:nvPicPr>
          <p:cNvPr id="11281" name="图片 40">
            <a:extLst>
              <a:ext uri="{FF2B5EF4-FFF2-40B4-BE49-F238E27FC236}">
                <a16:creationId xmlns:a16="http://schemas.microsoft.com/office/drawing/2014/main" id="{9974F02C-CE13-6742-8F63-A5303E96CA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6" t="30898" r="26793" b="49213"/>
          <a:stretch>
            <a:fillRect/>
          </a:stretch>
        </p:blipFill>
        <p:spPr bwMode="auto">
          <a:xfrm>
            <a:off x="38100" y="1619250"/>
            <a:ext cx="890587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82" name="任意多边形 533">
            <a:extLst>
              <a:ext uri="{FF2B5EF4-FFF2-40B4-BE49-F238E27FC236}">
                <a16:creationId xmlns:a16="http://schemas.microsoft.com/office/drawing/2014/main" id="{EE32FA97-3DD4-3247-9780-DC020EE4C211}"/>
              </a:ext>
            </a:extLst>
          </p:cNvPr>
          <p:cNvSpPr>
            <a:spLocks noChangeArrowheads="1"/>
          </p:cNvSpPr>
          <p:nvPr/>
        </p:nvSpPr>
        <p:spPr bwMode="auto">
          <a:xfrm flipH="1" flipV="1">
            <a:off x="4013200" y="4206875"/>
            <a:ext cx="768350" cy="593725"/>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chemeClr val="accent2"/>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283" name="任意多边形 72">
            <a:extLst>
              <a:ext uri="{FF2B5EF4-FFF2-40B4-BE49-F238E27FC236}">
                <a16:creationId xmlns:a16="http://schemas.microsoft.com/office/drawing/2014/main" id="{29C6E059-43B5-5A49-8689-75B9A1AE633A}"/>
              </a:ext>
            </a:extLst>
          </p:cNvPr>
          <p:cNvSpPr>
            <a:spLocks noChangeArrowheads="1"/>
          </p:cNvSpPr>
          <p:nvPr/>
        </p:nvSpPr>
        <p:spPr bwMode="auto">
          <a:xfrm>
            <a:off x="2147888" y="4206875"/>
            <a:ext cx="2243137" cy="2701925"/>
          </a:xfrm>
          <a:custGeom>
            <a:avLst/>
            <a:gdLst>
              <a:gd name="T0" fmla="*/ 296787 w 2243162"/>
              <a:gd name="T1" fmla="*/ 2270482 h 2702024"/>
              <a:gd name="T2" fmla="*/ 593574 w 2243162"/>
              <a:gd name="T3" fmla="*/ 2702024 h 2702024"/>
              <a:gd name="T4" fmla="*/ 0 w 2243162"/>
              <a:gd name="T5" fmla="*/ 2702024 h 2702024"/>
              <a:gd name="T6" fmla="*/ 1852001 w 2243162"/>
              <a:gd name="T7" fmla="*/ 0 h 2702024"/>
              <a:gd name="T8" fmla="*/ 1874186 w 2243162"/>
              <a:gd name="T9" fmla="*/ 15258 h 2702024"/>
              <a:gd name="T10" fmla="*/ 2101791 w 2243162"/>
              <a:gd name="T11" fmla="*/ 370872 h 2702024"/>
              <a:gd name="T12" fmla="*/ 2099207 w 2243162"/>
              <a:gd name="T13" fmla="*/ 372649 h 2702024"/>
              <a:gd name="T14" fmla="*/ 2152853 w 2243162"/>
              <a:gd name="T15" fmla="*/ 450653 h 2702024"/>
              <a:gd name="T16" fmla="*/ 2243162 w 2243162"/>
              <a:gd name="T17" fmla="*/ 591754 h 2702024"/>
              <a:gd name="T18" fmla="*/ 800090 w 2243162"/>
              <a:gd name="T19" fmla="*/ 2690045 h 2702024"/>
              <a:gd name="T20" fmla="*/ 591618 w 2243162"/>
              <a:gd name="T21" fmla="*/ 2690045 h 2702024"/>
              <a:gd name="T22" fmla="*/ 296788 w 2243162"/>
              <a:gd name="T23" fmla="*/ 2261349 h 270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3162" h="2702024">
                <a:moveTo>
                  <a:pt x="296787" y="2270482"/>
                </a:moveTo>
                <a:lnTo>
                  <a:pt x="593574" y="2702024"/>
                </a:lnTo>
                <a:lnTo>
                  <a:pt x="0" y="2702024"/>
                </a:lnTo>
                <a:close/>
                <a:moveTo>
                  <a:pt x="1852001" y="0"/>
                </a:moveTo>
                <a:lnTo>
                  <a:pt x="1874186" y="15258"/>
                </a:lnTo>
                <a:lnTo>
                  <a:pt x="2101791" y="370872"/>
                </a:lnTo>
                <a:lnTo>
                  <a:pt x="2099207" y="372649"/>
                </a:lnTo>
                <a:lnTo>
                  <a:pt x="2152853" y="450653"/>
                </a:lnTo>
                <a:lnTo>
                  <a:pt x="2243162" y="591754"/>
                </a:lnTo>
                <a:lnTo>
                  <a:pt x="800090" y="2690045"/>
                </a:lnTo>
                <a:lnTo>
                  <a:pt x="591618" y="2690045"/>
                </a:lnTo>
                <a:lnTo>
                  <a:pt x="296788" y="2261349"/>
                </a:lnTo>
                <a:close/>
              </a:path>
            </a:pathLst>
          </a:custGeom>
          <a:solidFill>
            <a:srgbClr val="F7D8A4"/>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284" name="任意多边形 61">
            <a:extLst>
              <a:ext uri="{FF2B5EF4-FFF2-40B4-BE49-F238E27FC236}">
                <a16:creationId xmlns:a16="http://schemas.microsoft.com/office/drawing/2014/main" id="{BD27D165-4538-F049-BEB0-5B1EF5EA9A36}"/>
              </a:ext>
            </a:extLst>
          </p:cNvPr>
          <p:cNvSpPr>
            <a:spLocks noChangeArrowheads="1"/>
          </p:cNvSpPr>
          <p:nvPr/>
        </p:nvSpPr>
        <p:spPr bwMode="auto">
          <a:xfrm>
            <a:off x="-34925" y="4818063"/>
            <a:ext cx="1016000" cy="2052637"/>
          </a:xfrm>
          <a:custGeom>
            <a:avLst/>
            <a:gdLst>
              <a:gd name="T0" fmla="*/ 0 w 1017046"/>
              <a:gd name="T1" fmla="*/ 0 h 2052322"/>
              <a:gd name="T2" fmla="*/ 1017046 w 1017046"/>
              <a:gd name="T3" fmla="*/ 1478830 h 2052322"/>
              <a:gd name="T4" fmla="*/ 613325 w 1017046"/>
              <a:gd name="T5" fmla="*/ 2052322 h 2052322"/>
              <a:gd name="T6" fmla="*/ 0 w 1017046"/>
              <a:gd name="T7" fmla="*/ 1160520 h 2052322"/>
              <a:gd name="T8" fmla="*/ 0 w 1017046"/>
              <a:gd name="T9" fmla="*/ 0 h 2052322"/>
            </a:gdLst>
            <a:ahLst/>
            <a:cxnLst>
              <a:cxn ang="0">
                <a:pos x="T0" y="T1"/>
              </a:cxn>
              <a:cxn ang="0">
                <a:pos x="T2" y="T3"/>
              </a:cxn>
              <a:cxn ang="0">
                <a:pos x="T4" y="T5"/>
              </a:cxn>
              <a:cxn ang="0">
                <a:pos x="T6" y="T7"/>
              </a:cxn>
              <a:cxn ang="0">
                <a:pos x="T8" y="T9"/>
              </a:cxn>
            </a:cxnLst>
            <a:rect l="0" t="0" r="r" b="b"/>
            <a:pathLst>
              <a:path w="1017046" h="2052322">
                <a:moveTo>
                  <a:pt x="0" y="0"/>
                </a:moveTo>
                <a:lnTo>
                  <a:pt x="1017046" y="1478830"/>
                </a:lnTo>
                <a:lnTo>
                  <a:pt x="613325" y="2052322"/>
                </a:lnTo>
                <a:lnTo>
                  <a:pt x="0" y="1160520"/>
                </a:lnTo>
                <a:lnTo>
                  <a:pt x="0" y="0"/>
                </a:lnTo>
                <a:close/>
              </a:path>
            </a:pathLst>
          </a:custGeom>
          <a:solidFill>
            <a:srgbClr val="C0C8CB"/>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285" name="任意多边形 811">
            <a:extLst>
              <a:ext uri="{FF2B5EF4-FFF2-40B4-BE49-F238E27FC236}">
                <a16:creationId xmlns:a16="http://schemas.microsoft.com/office/drawing/2014/main" id="{2591BD61-CE28-5E41-A440-EE9A66E64354}"/>
              </a:ext>
            </a:extLst>
          </p:cNvPr>
          <p:cNvSpPr>
            <a:spLocks noChangeArrowheads="1"/>
          </p:cNvSpPr>
          <p:nvPr/>
        </p:nvSpPr>
        <p:spPr bwMode="auto">
          <a:xfrm flipV="1">
            <a:off x="4397375" y="5881688"/>
            <a:ext cx="1089025" cy="1014412"/>
          </a:xfrm>
          <a:custGeom>
            <a:avLst/>
            <a:gdLst>
              <a:gd name="T0" fmla="*/ 391161 w 1088729"/>
              <a:gd name="T1" fmla="*/ 1014296 h 1014296"/>
              <a:gd name="T2" fmla="*/ 1088729 w 1088729"/>
              <a:gd name="T3" fmla="*/ 0 h 1014296"/>
              <a:gd name="T4" fmla="*/ 290598 w 1088729"/>
              <a:gd name="T5" fmla="*/ 0 h 1014296"/>
              <a:gd name="T6" fmla="*/ 0 w 1088729"/>
              <a:gd name="T7" fmla="*/ 422542 h 1014296"/>
              <a:gd name="T8" fmla="*/ 90309 w 1088729"/>
              <a:gd name="T9" fmla="*/ 563643 h 1014296"/>
              <a:gd name="T10" fmla="*/ 143955 w 1088729"/>
              <a:gd name="T11" fmla="*/ 641647 h 1014296"/>
              <a:gd name="T12" fmla="*/ 141371 w 1088729"/>
              <a:gd name="T13" fmla="*/ 643424 h 1014296"/>
              <a:gd name="T14" fmla="*/ 368976 w 1088729"/>
              <a:gd name="T15" fmla="*/ 999038 h 1014296"/>
              <a:gd name="T16" fmla="*/ 391161 w 1088729"/>
              <a:gd name="T17" fmla="*/ 1014296 h 1014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E29D9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286" name="任意多边形 637">
            <a:extLst>
              <a:ext uri="{FF2B5EF4-FFF2-40B4-BE49-F238E27FC236}">
                <a16:creationId xmlns:a16="http://schemas.microsoft.com/office/drawing/2014/main" id="{9BC41380-BB16-4B49-B4BB-133DE2F7F913}"/>
              </a:ext>
            </a:extLst>
          </p:cNvPr>
          <p:cNvSpPr>
            <a:spLocks noChangeArrowheads="1"/>
          </p:cNvSpPr>
          <p:nvPr/>
        </p:nvSpPr>
        <p:spPr bwMode="auto">
          <a:xfrm flipV="1">
            <a:off x="4008438" y="5881688"/>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chemeClr val="accent1"/>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287" name="任意多边形 647">
            <a:extLst>
              <a:ext uri="{FF2B5EF4-FFF2-40B4-BE49-F238E27FC236}">
                <a16:creationId xmlns:a16="http://schemas.microsoft.com/office/drawing/2014/main" id="{2575188D-0606-AB41-AEDE-1CC23D915E63}"/>
              </a:ext>
            </a:extLst>
          </p:cNvPr>
          <p:cNvSpPr>
            <a:spLocks noChangeArrowheads="1"/>
          </p:cNvSpPr>
          <p:nvPr/>
        </p:nvSpPr>
        <p:spPr bwMode="auto">
          <a:xfrm flipV="1">
            <a:off x="6694488" y="512286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chemeClr val="accent1"/>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288" name="任意多边形 660">
            <a:extLst>
              <a:ext uri="{FF2B5EF4-FFF2-40B4-BE49-F238E27FC236}">
                <a16:creationId xmlns:a16="http://schemas.microsoft.com/office/drawing/2014/main" id="{A8207A1E-F1AD-C14F-AC76-051AE57A9EAF}"/>
              </a:ext>
            </a:extLst>
          </p:cNvPr>
          <p:cNvSpPr>
            <a:spLocks noChangeArrowheads="1"/>
          </p:cNvSpPr>
          <p:nvPr/>
        </p:nvSpPr>
        <p:spPr bwMode="auto">
          <a:xfrm flipV="1">
            <a:off x="10821988" y="5495925"/>
            <a:ext cx="768350" cy="593725"/>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97A6AB"/>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289" name="任意多边形 665">
            <a:extLst>
              <a:ext uri="{FF2B5EF4-FFF2-40B4-BE49-F238E27FC236}">
                <a16:creationId xmlns:a16="http://schemas.microsoft.com/office/drawing/2014/main" id="{0FDCDC43-1CD2-1F48-B74F-64427510AD86}"/>
              </a:ext>
            </a:extLst>
          </p:cNvPr>
          <p:cNvSpPr>
            <a:spLocks noChangeArrowheads="1"/>
          </p:cNvSpPr>
          <p:nvPr/>
        </p:nvSpPr>
        <p:spPr bwMode="auto">
          <a:xfrm>
            <a:off x="9861550" y="5495925"/>
            <a:ext cx="1341438" cy="1384300"/>
          </a:xfrm>
          <a:custGeom>
            <a:avLst/>
            <a:gdLst>
              <a:gd name="T0" fmla="*/ 952127 w 1341240"/>
              <a:gd name="T1" fmla="*/ 0 h 1384436"/>
              <a:gd name="T2" fmla="*/ 967244 w 1341240"/>
              <a:gd name="T3" fmla="*/ 10397 h 1384436"/>
              <a:gd name="T4" fmla="*/ 1341240 w 1341240"/>
              <a:gd name="T5" fmla="*/ 594733 h 1384436"/>
              <a:gd name="T6" fmla="*/ 798132 w 1341240"/>
              <a:gd name="T7" fmla="*/ 1384436 h 1384436"/>
              <a:gd name="T8" fmla="*/ 0 w 1341240"/>
              <a:gd name="T9" fmla="*/ 1384436 h 1384436"/>
              <a:gd name="T10" fmla="*/ 952127 w 1341240"/>
              <a:gd name="T11" fmla="*/ 0 h 1384436"/>
            </a:gdLst>
            <a:ahLst/>
            <a:cxnLst>
              <a:cxn ang="0">
                <a:pos x="T0" y="T1"/>
              </a:cxn>
              <a:cxn ang="0">
                <a:pos x="T2" y="T3"/>
              </a:cxn>
              <a:cxn ang="0">
                <a:pos x="T4" y="T5"/>
              </a:cxn>
              <a:cxn ang="0">
                <a:pos x="T6" y="T7"/>
              </a:cxn>
              <a:cxn ang="0">
                <a:pos x="T8" y="T9"/>
              </a:cxn>
              <a:cxn ang="0">
                <a:pos x="T10" y="T11"/>
              </a:cxn>
            </a:cxnLst>
            <a:rect l="0" t="0" r="r" b="b"/>
            <a:pathLst>
              <a:path w="1341240" h="1384436">
                <a:moveTo>
                  <a:pt x="952127" y="0"/>
                </a:moveTo>
                <a:lnTo>
                  <a:pt x="967244" y="10397"/>
                </a:lnTo>
                <a:lnTo>
                  <a:pt x="1341240" y="594733"/>
                </a:lnTo>
                <a:lnTo>
                  <a:pt x="798132" y="1384436"/>
                </a:lnTo>
                <a:lnTo>
                  <a:pt x="0" y="1384436"/>
                </a:lnTo>
                <a:lnTo>
                  <a:pt x="952127" y="0"/>
                </a:lnTo>
                <a:close/>
              </a:path>
            </a:pathLst>
          </a:custGeom>
          <a:solidFill>
            <a:srgbClr val="C0C8CB"/>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290" name="任意多边形 709">
            <a:extLst>
              <a:ext uri="{FF2B5EF4-FFF2-40B4-BE49-F238E27FC236}">
                <a16:creationId xmlns:a16="http://schemas.microsoft.com/office/drawing/2014/main" id="{BB909EAB-8024-C147-89FD-BE97267BAE87}"/>
              </a:ext>
            </a:extLst>
          </p:cNvPr>
          <p:cNvSpPr>
            <a:spLocks noChangeArrowheads="1"/>
          </p:cNvSpPr>
          <p:nvPr/>
        </p:nvSpPr>
        <p:spPr bwMode="auto">
          <a:xfrm>
            <a:off x="11212513" y="5495925"/>
            <a:ext cx="979487" cy="1384300"/>
          </a:xfrm>
          <a:custGeom>
            <a:avLst/>
            <a:gdLst>
              <a:gd name="T0" fmla="*/ 391161 w 980063"/>
              <a:gd name="T1" fmla="*/ 0 h 1384436"/>
              <a:gd name="T2" fmla="*/ 980063 w 980063"/>
              <a:gd name="T3" fmla="*/ 856291 h 1384436"/>
              <a:gd name="T4" fmla="*/ 980063 w 980063"/>
              <a:gd name="T5" fmla="*/ 1384436 h 1384436"/>
              <a:gd name="T6" fmla="*/ 545157 w 980063"/>
              <a:gd name="T7" fmla="*/ 1384436 h 1384436"/>
              <a:gd name="T8" fmla="*/ 0 w 980063"/>
              <a:gd name="T9" fmla="*/ 591754 h 1384436"/>
              <a:gd name="T10" fmla="*/ 90309 w 980063"/>
              <a:gd name="T11" fmla="*/ 450653 h 1384436"/>
              <a:gd name="T12" fmla="*/ 143955 w 980063"/>
              <a:gd name="T13" fmla="*/ 372649 h 1384436"/>
              <a:gd name="T14" fmla="*/ 141371 w 980063"/>
              <a:gd name="T15" fmla="*/ 370872 h 1384436"/>
              <a:gd name="T16" fmla="*/ 368976 w 980063"/>
              <a:gd name="T17" fmla="*/ 15258 h 1384436"/>
              <a:gd name="T18" fmla="*/ 391161 w 980063"/>
              <a:gd name="T19" fmla="*/ 0 h 1384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C0C8CB"/>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291" name="任意多边形 670">
            <a:extLst>
              <a:ext uri="{FF2B5EF4-FFF2-40B4-BE49-F238E27FC236}">
                <a16:creationId xmlns:a16="http://schemas.microsoft.com/office/drawing/2014/main" id="{4D07884C-0F1A-B24C-93FF-603699D1D249}"/>
              </a:ext>
            </a:extLst>
          </p:cNvPr>
          <p:cNvSpPr>
            <a:spLocks noChangeArrowheads="1"/>
          </p:cNvSpPr>
          <p:nvPr/>
        </p:nvSpPr>
        <p:spPr bwMode="auto">
          <a:xfrm flipV="1">
            <a:off x="9194800" y="550386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F938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292" name="任意多边形 75">
            <a:extLst>
              <a:ext uri="{FF2B5EF4-FFF2-40B4-BE49-F238E27FC236}">
                <a16:creationId xmlns:a16="http://schemas.microsoft.com/office/drawing/2014/main" id="{9E0B312F-2C09-6149-9BCB-DFC7AAE086FE}"/>
              </a:ext>
            </a:extLst>
          </p:cNvPr>
          <p:cNvSpPr>
            <a:spLocks noChangeArrowheads="1"/>
          </p:cNvSpPr>
          <p:nvPr/>
        </p:nvSpPr>
        <p:spPr bwMode="auto">
          <a:xfrm>
            <a:off x="8221663" y="5503863"/>
            <a:ext cx="1354137" cy="1404937"/>
          </a:xfrm>
          <a:custGeom>
            <a:avLst/>
            <a:gdLst>
              <a:gd name="T0" fmla="*/ 966135 w 1355248"/>
              <a:gd name="T1" fmla="*/ 0 h 1404805"/>
              <a:gd name="T2" fmla="*/ 981252 w 1355248"/>
              <a:gd name="T3" fmla="*/ 10397 h 1404805"/>
              <a:gd name="T4" fmla="*/ 1355248 w 1355248"/>
              <a:gd name="T5" fmla="*/ 594733 h 1404805"/>
              <a:gd name="T6" fmla="*/ 798132 w 1355248"/>
              <a:gd name="T7" fmla="*/ 1404805 h 1404805"/>
              <a:gd name="T8" fmla="*/ 0 w 1355248"/>
              <a:gd name="T9" fmla="*/ 1404805 h 1404805"/>
              <a:gd name="T10" fmla="*/ 966135 w 1355248"/>
              <a:gd name="T11" fmla="*/ 0 h 1404805"/>
            </a:gdLst>
            <a:ahLst/>
            <a:cxnLst>
              <a:cxn ang="0">
                <a:pos x="T0" y="T1"/>
              </a:cxn>
              <a:cxn ang="0">
                <a:pos x="T2" y="T3"/>
              </a:cxn>
              <a:cxn ang="0">
                <a:pos x="T4" y="T5"/>
              </a:cxn>
              <a:cxn ang="0">
                <a:pos x="T6" y="T7"/>
              </a:cxn>
              <a:cxn ang="0">
                <a:pos x="T8" y="T9"/>
              </a:cxn>
              <a:cxn ang="0">
                <a:pos x="T10" y="T11"/>
              </a:cxn>
            </a:cxnLst>
            <a:rect l="0" t="0" r="r" b="b"/>
            <a:pathLst>
              <a:path w="1355248" h="1404805">
                <a:moveTo>
                  <a:pt x="966135" y="0"/>
                </a:moveTo>
                <a:lnTo>
                  <a:pt x="981252" y="10397"/>
                </a:lnTo>
                <a:lnTo>
                  <a:pt x="1355248" y="594733"/>
                </a:lnTo>
                <a:lnTo>
                  <a:pt x="798132" y="1404805"/>
                </a:lnTo>
                <a:lnTo>
                  <a:pt x="0" y="1404805"/>
                </a:lnTo>
                <a:lnTo>
                  <a:pt x="966135" y="0"/>
                </a:lnTo>
                <a:close/>
              </a:path>
            </a:pathLst>
          </a:custGeom>
          <a:solidFill>
            <a:srgbClr val="9DBFB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293" name="任意多边形 80">
            <a:extLst>
              <a:ext uri="{FF2B5EF4-FFF2-40B4-BE49-F238E27FC236}">
                <a16:creationId xmlns:a16="http://schemas.microsoft.com/office/drawing/2014/main" id="{3B6C1B59-D465-0D43-9C96-367E38DC322C}"/>
              </a:ext>
            </a:extLst>
          </p:cNvPr>
          <p:cNvSpPr>
            <a:spLocks noChangeArrowheads="1"/>
          </p:cNvSpPr>
          <p:nvPr/>
        </p:nvSpPr>
        <p:spPr bwMode="auto">
          <a:xfrm>
            <a:off x="9585325" y="5503863"/>
            <a:ext cx="1352550" cy="1397000"/>
          </a:xfrm>
          <a:custGeom>
            <a:avLst/>
            <a:gdLst>
              <a:gd name="T0" fmla="*/ 391161 w 1352191"/>
              <a:gd name="T1" fmla="*/ 0 h 1397381"/>
              <a:gd name="T2" fmla="*/ 1352191 w 1352191"/>
              <a:gd name="T3" fmla="*/ 1397381 h 1397381"/>
              <a:gd name="T4" fmla="*/ 554059 w 1352191"/>
              <a:gd name="T5" fmla="*/ 1397381 h 1397381"/>
              <a:gd name="T6" fmla="*/ 0 w 1352191"/>
              <a:gd name="T7" fmla="*/ 591754 h 1397381"/>
              <a:gd name="T8" fmla="*/ 90309 w 1352191"/>
              <a:gd name="T9" fmla="*/ 450653 h 1397381"/>
              <a:gd name="T10" fmla="*/ 143955 w 1352191"/>
              <a:gd name="T11" fmla="*/ 372649 h 1397381"/>
              <a:gd name="T12" fmla="*/ 141371 w 1352191"/>
              <a:gd name="T13" fmla="*/ 370872 h 1397381"/>
              <a:gd name="T14" fmla="*/ 368976 w 1352191"/>
              <a:gd name="T15" fmla="*/ 15258 h 1397381"/>
              <a:gd name="T16" fmla="*/ 391161 w 1352191"/>
              <a:gd name="T17" fmla="*/ 0 h 1397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9DBFB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294" name="任意多边形 788">
            <a:extLst>
              <a:ext uri="{FF2B5EF4-FFF2-40B4-BE49-F238E27FC236}">
                <a16:creationId xmlns:a16="http://schemas.microsoft.com/office/drawing/2014/main" id="{1058A01A-47D4-9948-8D0A-836317887DA1}"/>
              </a:ext>
            </a:extLst>
          </p:cNvPr>
          <p:cNvSpPr>
            <a:spLocks noChangeArrowheads="1"/>
          </p:cNvSpPr>
          <p:nvPr/>
        </p:nvSpPr>
        <p:spPr bwMode="auto">
          <a:xfrm flipV="1">
            <a:off x="3302000" y="5881688"/>
            <a:ext cx="1087438" cy="1014412"/>
          </a:xfrm>
          <a:custGeom>
            <a:avLst/>
            <a:gdLst>
              <a:gd name="T0" fmla="*/ 697568 w 1086681"/>
              <a:gd name="T1" fmla="*/ 1014296 h 1014296"/>
              <a:gd name="T2" fmla="*/ 712685 w 1086681"/>
              <a:gd name="T3" fmla="*/ 1003899 h 1014296"/>
              <a:gd name="T4" fmla="*/ 1086681 w 1086681"/>
              <a:gd name="T5" fmla="*/ 419563 h 1014296"/>
              <a:gd name="T6" fmla="*/ 798132 w 1086681"/>
              <a:gd name="T7" fmla="*/ 0 h 1014296"/>
              <a:gd name="T8" fmla="*/ 0 w 1086681"/>
              <a:gd name="T9" fmla="*/ 0 h 1014296"/>
              <a:gd name="T10" fmla="*/ 697568 w 1086681"/>
              <a:gd name="T11" fmla="*/ 1014296 h 1014296"/>
            </a:gdLst>
            <a:ahLst/>
            <a:cxnLst>
              <a:cxn ang="0">
                <a:pos x="T0" y="T1"/>
              </a:cxn>
              <a:cxn ang="0">
                <a:pos x="T2" y="T3"/>
              </a:cxn>
              <a:cxn ang="0">
                <a:pos x="T4" y="T5"/>
              </a:cxn>
              <a:cxn ang="0">
                <a:pos x="T6" y="T7"/>
              </a:cxn>
              <a:cxn ang="0">
                <a:pos x="T8" y="T9"/>
              </a:cxn>
              <a:cxn ang="0">
                <a:pos x="T10" y="T11"/>
              </a:cxn>
            </a:cxnLst>
            <a:rect l="0" t="0"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E29D9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84" name="矩形 827">
            <a:extLst>
              <a:ext uri="{FF2B5EF4-FFF2-40B4-BE49-F238E27FC236}">
                <a16:creationId xmlns:a16="http://schemas.microsoft.com/office/drawing/2014/main" id="{97747E52-2C5B-1143-B41C-E51208CCCD8E}"/>
              </a:ext>
            </a:extLst>
          </p:cNvPr>
          <p:cNvSpPr>
            <a:spLocks noChangeArrowheads="1"/>
          </p:cNvSpPr>
          <p:nvPr/>
        </p:nvSpPr>
        <p:spPr bwMode="auto">
          <a:xfrm>
            <a:off x="384175" y="1644650"/>
            <a:ext cx="8212138"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8000" b="1">
                <a:solidFill>
                  <a:srgbClr val="3F3F3F"/>
                </a:solidFill>
                <a:latin typeface="微软雅黑" panose="020B0503020204020204" pitchFamily="34" charset="-122"/>
                <a:ea typeface="微软雅黑" panose="020B0503020204020204" pitchFamily="34" charset="-122"/>
                <a:sym typeface="Times New Roman" panose="02020603050405020304" pitchFamily="18" charset="0"/>
              </a:rPr>
              <a:t>THANK YOU</a:t>
            </a:r>
            <a:endParaRPr lang="zh-CN" altLang="en-US"/>
          </a:p>
        </p:txBody>
      </p:sp>
      <p:sp>
        <p:nvSpPr>
          <p:cNvPr id="11296" name="任意多边形 686">
            <a:extLst>
              <a:ext uri="{FF2B5EF4-FFF2-40B4-BE49-F238E27FC236}">
                <a16:creationId xmlns:a16="http://schemas.microsoft.com/office/drawing/2014/main" id="{23AD1A4B-EDF3-C948-83D9-547704E6BC79}"/>
              </a:ext>
            </a:extLst>
          </p:cNvPr>
          <p:cNvSpPr>
            <a:spLocks noChangeArrowheads="1"/>
          </p:cNvSpPr>
          <p:nvPr/>
        </p:nvSpPr>
        <p:spPr bwMode="auto">
          <a:xfrm>
            <a:off x="8185150" y="0"/>
            <a:ext cx="2771775" cy="3463925"/>
          </a:xfrm>
          <a:custGeom>
            <a:avLst/>
            <a:gdLst>
              <a:gd name="T0" fmla="*/ 0 w 2771399"/>
              <a:gd name="T1" fmla="*/ 0 h 3463952"/>
              <a:gd name="T2" fmla="*/ 798131 w 2771399"/>
              <a:gd name="T3" fmla="*/ 0 h 3463952"/>
              <a:gd name="T4" fmla="*/ 2771399 w 2771399"/>
              <a:gd name="T5" fmla="*/ 2869219 h 3463952"/>
              <a:gd name="T6" fmla="*/ 2397403 w 2771399"/>
              <a:gd name="T7" fmla="*/ 3453555 h 3463952"/>
              <a:gd name="T8" fmla="*/ 2382286 w 2771399"/>
              <a:gd name="T9" fmla="*/ 3463952 h 3463952"/>
              <a:gd name="T10" fmla="*/ 0 w 2771399"/>
              <a:gd name="T11" fmla="*/ 0 h 3463952"/>
            </a:gdLst>
            <a:ahLst/>
            <a:cxnLst>
              <a:cxn ang="0">
                <a:pos x="T0" y="T1"/>
              </a:cxn>
              <a:cxn ang="0">
                <a:pos x="T2" y="T3"/>
              </a:cxn>
              <a:cxn ang="0">
                <a:pos x="T4" y="T5"/>
              </a:cxn>
              <a:cxn ang="0">
                <a:pos x="T6" y="T7"/>
              </a:cxn>
              <a:cxn ang="0">
                <a:pos x="T8" y="T9"/>
              </a:cxn>
              <a:cxn ang="0">
                <a:pos x="T10" y="T11"/>
              </a:cxn>
            </a:cxnLst>
            <a:rect l="0" t="0" r="r" b="b"/>
            <a:pathLst>
              <a:path w="2771399" h="3463952">
                <a:moveTo>
                  <a:pt x="0" y="0"/>
                </a:moveTo>
                <a:lnTo>
                  <a:pt x="798131" y="0"/>
                </a:lnTo>
                <a:lnTo>
                  <a:pt x="2771399" y="2869219"/>
                </a:lnTo>
                <a:lnTo>
                  <a:pt x="2397403" y="3453555"/>
                </a:lnTo>
                <a:lnTo>
                  <a:pt x="2382286" y="3463952"/>
                </a:lnTo>
                <a:lnTo>
                  <a:pt x="0" y="0"/>
                </a:lnTo>
                <a:close/>
              </a:path>
            </a:pathLst>
          </a:custGeom>
          <a:solidFill>
            <a:srgbClr val="E29D9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297" name="任意多边形 824">
            <a:extLst>
              <a:ext uri="{FF2B5EF4-FFF2-40B4-BE49-F238E27FC236}">
                <a16:creationId xmlns:a16="http://schemas.microsoft.com/office/drawing/2014/main" id="{C6917B91-FD83-8B49-9A76-0F3FF0AC12F6}"/>
              </a:ext>
            </a:extLst>
          </p:cNvPr>
          <p:cNvSpPr>
            <a:spLocks noChangeArrowheads="1"/>
          </p:cNvSpPr>
          <p:nvPr/>
        </p:nvSpPr>
        <p:spPr bwMode="auto">
          <a:xfrm flipH="1" flipV="1">
            <a:off x="6913563" y="1590675"/>
            <a:ext cx="4043362" cy="5305425"/>
          </a:xfrm>
          <a:custGeom>
            <a:avLst/>
            <a:gdLst>
              <a:gd name="T0" fmla="*/ 389113 w 4043737"/>
              <a:gd name="T1" fmla="*/ 5305892 h 5305892"/>
              <a:gd name="T2" fmla="*/ 373996 w 4043737"/>
              <a:gd name="T3" fmla="*/ 5295495 h 5305892"/>
              <a:gd name="T4" fmla="*/ 0 w 4043737"/>
              <a:gd name="T5" fmla="*/ 4711159 h 5305892"/>
              <a:gd name="T6" fmla="*/ 2281471 w 4043737"/>
              <a:gd name="T7" fmla="*/ 1393799 h 5305892"/>
              <a:gd name="T8" fmla="*/ 2285250 w 4043737"/>
              <a:gd name="T9" fmla="*/ 1396398 h 5305892"/>
              <a:gd name="T10" fmla="*/ 3245605 w 4043737"/>
              <a:gd name="T11" fmla="*/ 0 h 5305892"/>
              <a:gd name="T12" fmla="*/ 4043737 w 4043737"/>
              <a:gd name="T13" fmla="*/ 0 h 5305892"/>
              <a:gd name="T14" fmla="*/ 1810872 w 4043737"/>
              <a:gd name="T15" fmla="*/ 3246685 h 5305892"/>
              <a:gd name="T16" fmla="*/ 1807092 w 4043737"/>
              <a:gd name="T17" fmla="*/ 3244086 h 5305892"/>
              <a:gd name="T18" fmla="*/ 389113 w 4043737"/>
              <a:gd name="T19" fmla="*/ 5305892 h 5305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F7D8A4"/>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298" name="任意多边形 817">
            <a:extLst>
              <a:ext uri="{FF2B5EF4-FFF2-40B4-BE49-F238E27FC236}">
                <a16:creationId xmlns:a16="http://schemas.microsoft.com/office/drawing/2014/main" id="{05A274A1-CE6E-F24B-847D-9706408E64A5}"/>
              </a:ext>
            </a:extLst>
          </p:cNvPr>
          <p:cNvSpPr>
            <a:spLocks noChangeArrowheads="1"/>
          </p:cNvSpPr>
          <p:nvPr/>
        </p:nvSpPr>
        <p:spPr bwMode="auto">
          <a:xfrm flipV="1">
            <a:off x="7083425" y="5122863"/>
            <a:ext cx="1609725" cy="1773237"/>
          </a:xfrm>
          <a:custGeom>
            <a:avLst/>
            <a:gdLst>
              <a:gd name="T0" fmla="*/ 391161 w 1610447"/>
              <a:gd name="T1" fmla="*/ 1772896 h 1772896"/>
              <a:gd name="T2" fmla="*/ 1610447 w 1610447"/>
              <a:gd name="T3" fmla="*/ 0 h 1772896"/>
              <a:gd name="T4" fmla="*/ 812315 w 1610447"/>
              <a:gd name="T5" fmla="*/ 0 h 1772896"/>
              <a:gd name="T6" fmla="*/ 0 w 1610447"/>
              <a:gd name="T7" fmla="*/ 1181142 h 1772896"/>
              <a:gd name="T8" fmla="*/ 90309 w 1610447"/>
              <a:gd name="T9" fmla="*/ 1322243 h 1772896"/>
              <a:gd name="T10" fmla="*/ 143955 w 1610447"/>
              <a:gd name="T11" fmla="*/ 1400247 h 1772896"/>
              <a:gd name="T12" fmla="*/ 141371 w 1610447"/>
              <a:gd name="T13" fmla="*/ 1402024 h 1772896"/>
              <a:gd name="T14" fmla="*/ 368976 w 1610447"/>
              <a:gd name="T15" fmla="*/ 1757638 h 1772896"/>
              <a:gd name="T16" fmla="*/ 391161 w 1610447"/>
              <a:gd name="T17" fmla="*/ 1772896 h 1772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29D9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88" name="文本框 4">
            <a:extLst>
              <a:ext uri="{FF2B5EF4-FFF2-40B4-BE49-F238E27FC236}">
                <a16:creationId xmlns:a16="http://schemas.microsoft.com/office/drawing/2014/main" id="{BC336834-137E-ED42-A1BB-1773D57F6ECD}"/>
              </a:ext>
            </a:extLst>
          </p:cNvPr>
          <p:cNvSpPr>
            <a:spLocks noChangeArrowheads="1"/>
          </p:cNvSpPr>
          <p:nvPr/>
        </p:nvSpPr>
        <p:spPr bwMode="auto">
          <a:xfrm>
            <a:off x="5053013" y="3106738"/>
            <a:ext cx="3684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300" name="任意多边形 54">
            <a:extLst>
              <a:ext uri="{FF2B5EF4-FFF2-40B4-BE49-F238E27FC236}">
                <a16:creationId xmlns:a16="http://schemas.microsoft.com/office/drawing/2014/main" id="{1786C683-49A5-714B-A343-E78BA67822FB}"/>
              </a:ext>
            </a:extLst>
          </p:cNvPr>
          <p:cNvSpPr>
            <a:spLocks noChangeArrowheads="1"/>
          </p:cNvSpPr>
          <p:nvPr/>
        </p:nvSpPr>
        <p:spPr bwMode="auto">
          <a:xfrm flipH="1" flipV="1">
            <a:off x="1562100" y="545941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chemeClr val="accent1"/>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任意多边形 519">
            <a:extLst>
              <a:ext uri="{FF2B5EF4-FFF2-40B4-BE49-F238E27FC236}">
                <a16:creationId xmlns:a16="http://schemas.microsoft.com/office/drawing/2014/main" id="{1613C6AD-2F0E-F34A-A50A-A618DE313C5D}"/>
              </a:ext>
            </a:extLst>
          </p:cNvPr>
          <p:cNvSpPr>
            <a:spLocks noChangeArrowheads="1"/>
          </p:cNvSpPr>
          <p:nvPr/>
        </p:nvSpPr>
        <p:spPr bwMode="auto">
          <a:xfrm>
            <a:off x="10575925" y="286861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chemeClr val="accent1"/>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098" name="任意多边形 685">
            <a:extLst>
              <a:ext uri="{FF2B5EF4-FFF2-40B4-BE49-F238E27FC236}">
                <a16:creationId xmlns:a16="http://schemas.microsoft.com/office/drawing/2014/main" id="{3CFDF46E-1684-0D45-9482-8120F0A1B8A0}"/>
              </a:ext>
            </a:extLst>
          </p:cNvPr>
          <p:cNvSpPr>
            <a:spLocks noChangeArrowheads="1"/>
          </p:cNvSpPr>
          <p:nvPr/>
        </p:nvSpPr>
        <p:spPr bwMode="auto">
          <a:xfrm>
            <a:off x="9482138" y="0"/>
            <a:ext cx="1474787" cy="1577975"/>
          </a:xfrm>
          <a:custGeom>
            <a:avLst/>
            <a:gdLst>
              <a:gd name="T0" fmla="*/ 0 w 1474363"/>
              <a:gd name="T1" fmla="*/ 0 h 1578002"/>
              <a:gd name="T2" fmla="*/ 798133 w 1474363"/>
              <a:gd name="T3" fmla="*/ 0 h 1578002"/>
              <a:gd name="T4" fmla="*/ 1474363 w 1474363"/>
              <a:gd name="T5" fmla="*/ 983269 h 1578002"/>
              <a:gd name="T6" fmla="*/ 1100367 w 1474363"/>
              <a:gd name="T7" fmla="*/ 1567605 h 1578002"/>
              <a:gd name="T8" fmla="*/ 1085250 w 1474363"/>
              <a:gd name="T9" fmla="*/ 1578002 h 1578002"/>
              <a:gd name="T10" fmla="*/ 0 w 1474363"/>
              <a:gd name="T11" fmla="*/ 0 h 1578002"/>
            </a:gdLst>
            <a:ahLst/>
            <a:cxnLst>
              <a:cxn ang="0">
                <a:pos x="T0" y="T1"/>
              </a:cxn>
              <a:cxn ang="0">
                <a:pos x="T2" y="T3"/>
              </a:cxn>
              <a:cxn ang="0">
                <a:pos x="T4" y="T5"/>
              </a:cxn>
              <a:cxn ang="0">
                <a:pos x="T6" y="T7"/>
              </a:cxn>
              <a:cxn ang="0">
                <a:pos x="T8" y="T9"/>
              </a:cxn>
              <a:cxn ang="0">
                <a:pos x="T10" y="T11"/>
              </a:cxn>
            </a:cxnLst>
            <a:rect l="0" t="0" r="r" b="b"/>
            <a:pathLst>
              <a:path w="1474363" h="1578002">
                <a:moveTo>
                  <a:pt x="0" y="0"/>
                </a:moveTo>
                <a:lnTo>
                  <a:pt x="798133" y="0"/>
                </a:lnTo>
                <a:lnTo>
                  <a:pt x="1474363" y="983269"/>
                </a:lnTo>
                <a:lnTo>
                  <a:pt x="1100367" y="1567605"/>
                </a:lnTo>
                <a:lnTo>
                  <a:pt x="1085250" y="1578002"/>
                </a:lnTo>
                <a:lnTo>
                  <a:pt x="0" y="0"/>
                </a:lnTo>
                <a:close/>
              </a:path>
            </a:pathLst>
          </a:custGeom>
          <a:solidFill>
            <a:srgbClr val="9DBFB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099" name="任意多边形 83">
            <a:extLst>
              <a:ext uri="{FF2B5EF4-FFF2-40B4-BE49-F238E27FC236}">
                <a16:creationId xmlns:a16="http://schemas.microsoft.com/office/drawing/2014/main" id="{71E952EF-D3A7-404F-AD21-D2DE88E6A5D2}"/>
              </a:ext>
            </a:extLst>
          </p:cNvPr>
          <p:cNvSpPr>
            <a:spLocks noChangeArrowheads="1"/>
          </p:cNvSpPr>
          <p:nvPr/>
        </p:nvSpPr>
        <p:spPr bwMode="auto">
          <a:xfrm>
            <a:off x="10966450" y="0"/>
            <a:ext cx="1238250" cy="1577975"/>
          </a:xfrm>
          <a:custGeom>
            <a:avLst/>
            <a:gdLst>
              <a:gd name="T0" fmla="*/ 678279 w 1238362"/>
              <a:gd name="T1" fmla="*/ 0 h 1578002"/>
              <a:gd name="T2" fmla="*/ 1238362 w 1238362"/>
              <a:gd name="T3" fmla="*/ 0 h 1578002"/>
              <a:gd name="T4" fmla="*/ 1238362 w 1238362"/>
              <a:gd name="T5" fmla="*/ 346134 h 1578002"/>
              <a:gd name="T6" fmla="*/ 391161 w 1238362"/>
              <a:gd name="T7" fmla="*/ 1578002 h 1578002"/>
              <a:gd name="T8" fmla="*/ 368976 w 1238362"/>
              <a:gd name="T9" fmla="*/ 1562744 h 1578002"/>
              <a:gd name="T10" fmla="*/ 141371 w 1238362"/>
              <a:gd name="T11" fmla="*/ 1207130 h 1578002"/>
              <a:gd name="T12" fmla="*/ 143955 w 1238362"/>
              <a:gd name="T13" fmla="*/ 1205353 h 1578002"/>
              <a:gd name="T14" fmla="*/ 90309 w 1238362"/>
              <a:gd name="T15" fmla="*/ 1127349 h 1578002"/>
              <a:gd name="T16" fmla="*/ 0 w 1238362"/>
              <a:gd name="T17" fmla="*/ 986248 h 1578002"/>
              <a:gd name="T18" fmla="*/ 678279 w 1238362"/>
              <a:gd name="T19" fmla="*/ 0 h 1578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9DBFB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100" name="任意多边形 703">
            <a:extLst>
              <a:ext uri="{FF2B5EF4-FFF2-40B4-BE49-F238E27FC236}">
                <a16:creationId xmlns:a16="http://schemas.microsoft.com/office/drawing/2014/main" id="{E577555F-435F-D34F-BEC9-142249376649}"/>
              </a:ext>
            </a:extLst>
          </p:cNvPr>
          <p:cNvSpPr>
            <a:spLocks noChangeArrowheads="1"/>
          </p:cNvSpPr>
          <p:nvPr/>
        </p:nvSpPr>
        <p:spPr bwMode="auto">
          <a:xfrm>
            <a:off x="11202988" y="1946275"/>
            <a:ext cx="798512" cy="1162050"/>
          </a:xfrm>
          <a:custGeom>
            <a:avLst/>
            <a:gdLst>
              <a:gd name="T0" fmla="*/ 399066 w 798132"/>
              <a:gd name="T1" fmla="*/ 0 h 1160519"/>
              <a:gd name="T2" fmla="*/ 798132 w 798132"/>
              <a:gd name="T3" fmla="*/ 580260 h 1160519"/>
              <a:gd name="T4" fmla="*/ 399066 w 798132"/>
              <a:gd name="T5" fmla="*/ 1160519 h 1160519"/>
              <a:gd name="T6" fmla="*/ 0 w 798132"/>
              <a:gd name="T7" fmla="*/ 580260 h 1160519"/>
              <a:gd name="T8" fmla="*/ 399066 w 798132"/>
              <a:gd name="T9" fmla="*/ 0 h 1160519"/>
            </a:gdLst>
            <a:ahLst/>
            <a:cxnLst>
              <a:cxn ang="0">
                <a:pos x="T0" y="T1"/>
              </a:cxn>
              <a:cxn ang="0">
                <a:pos x="T2" y="T3"/>
              </a:cxn>
              <a:cxn ang="0">
                <a:pos x="T4" y="T5"/>
              </a:cxn>
              <a:cxn ang="0">
                <a:pos x="T6" y="T7"/>
              </a:cxn>
              <a:cxn ang="0">
                <a:pos x="T8" y="T9"/>
              </a:cxn>
            </a:cxnLst>
            <a:rect l="0" t="0" r="r" b="b"/>
            <a:pathLst>
              <a:path w="798132" h="1160519">
                <a:moveTo>
                  <a:pt x="399066" y="0"/>
                </a:moveTo>
                <a:lnTo>
                  <a:pt x="798132" y="580260"/>
                </a:lnTo>
                <a:lnTo>
                  <a:pt x="399066" y="1160519"/>
                </a:lnTo>
                <a:lnTo>
                  <a:pt x="0" y="580260"/>
                </a:lnTo>
                <a:lnTo>
                  <a:pt x="399066" y="0"/>
                </a:lnTo>
                <a:close/>
              </a:path>
            </a:pathLst>
          </a:custGeom>
          <a:solidFill>
            <a:srgbClr val="E29D9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101" name="任意多边形 87">
            <a:extLst>
              <a:ext uri="{FF2B5EF4-FFF2-40B4-BE49-F238E27FC236}">
                <a16:creationId xmlns:a16="http://schemas.microsoft.com/office/drawing/2014/main" id="{6A694D7C-7239-374E-8800-01F65540C59F}"/>
              </a:ext>
            </a:extLst>
          </p:cNvPr>
          <p:cNvSpPr>
            <a:spLocks noChangeArrowheads="1"/>
          </p:cNvSpPr>
          <p:nvPr/>
        </p:nvSpPr>
        <p:spPr bwMode="auto">
          <a:xfrm>
            <a:off x="11601450" y="1071563"/>
            <a:ext cx="603250" cy="1455737"/>
          </a:xfrm>
          <a:custGeom>
            <a:avLst/>
            <a:gdLst>
              <a:gd name="T0" fmla="*/ 601946 w 601946"/>
              <a:gd name="T1" fmla="*/ 0 h 1455517"/>
              <a:gd name="T2" fmla="*/ 601946 w 601946"/>
              <a:gd name="T3" fmla="*/ 1160520 h 1455517"/>
              <a:gd name="T4" fmla="*/ 399066 w 601946"/>
              <a:gd name="T5" fmla="*/ 1455517 h 1455517"/>
              <a:gd name="T6" fmla="*/ 0 w 601946"/>
              <a:gd name="T7" fmla="*/ 875257 h 1455517"/>
              <a:gd name="T8" fmla="*/ 601946 w 601946"/>
              <a:gd name="T9" fmla="*/ 0 h 1455517"/>
            </a:gdLst>
            <a:ahLst/>
            <a:cxnLst>
              <a:cxn ang="0">
                <a:pos x="T0" y="T1"/>
              </a:cxn>
              <a:cxn ang="0">
                <a:pos x="T2" y="T3"/>
              </a:cxn>
              <a:cxn ang="0">
                <a:pos x="T4" y="T5"/>
              </a:cxn>
              <a:cxn ang="0">
                <a:pos x="T6" y="T7"/>
              </a:cxn>
              <a:cxn ang="0">
                <a:pos x="T8" y="T9"/>
              </a:cxn>
            </a:cxnLst>
            <a:rect l="0" t="0" r="r" b="b"/>
            <a:pathLst>
              <a:path w="601946" h="1455517">
                <a:moveTo>
                  <a:pt x="601946" y="0"/>
                </a:moveTo>
                <a:lnTo>
                  <a:pt x="601946" y="1160520"/>
                </a:lnTo>
                <a:lnTo>
                  <a:pt x="399066" y="1455517"/>
                </a:lnTo>
                <a:lnTo>
                  <a:pt x="0" y="875257"/>
                </a:lnTo>
                <a:lnTo>
                  <a:pt x="601946" y="0"/>
                </a:lnTo>
                <a:close/>
              </a:path>
            </a:pathLst>
          </a:custGeom>
          <a:solidFill>
            <a:srgbClr val="E29D9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102" name="任意多边形 699">
            <a:extLst>
              <a:ext uri="{FF2B5EF4-FFF2-40B4-BE49-F238E27FC236}">
                <a16:creationId xmlns:a16="http://schemas.microsoft.com/office/drawing/2014/main" id="{A35DE121-AEAD-4649-B703-BC877EA4EA06}"/>
              </a:ext>
            </a:extLst>
          </p:cNvPr>
          <p:cNvSpPr>
            <a:spLocks noChangeArrowheads="1"/>
          </p:cNvSpPr>
          <p:nvPr/>
        </p:nvSpPr>
        <p:spPr bwMode="auto">
          <a:xfrm>
            <a:off x="10966450" y="1590675"/>
            <a:ext cx="635000" cy="936625"/>
          </a:xfrm>
          <a:custGeom>
            <a:avLst/>
            <a:gdLst>
              <a:gd name="T0" fmla="*/ 391161 w 636416"/>
              <a:gd name="T1" fmla="*/ 0 h 936872"/>
              <a:gd name="T2" fmla="*/ 636416 w 636416"/>
              <a:gd name="T3" fmla="*/ 356612 h 936872"/>
              <a:gd name="T4" fmla="*/ 237350 w 636416"/>
              <a:gd name="T5" fmla="*/ 936872 h 936872"/>
              <a:gd name="T6" fmla="*/ 0 w 636416"/>
              <a:gd name="T7" fmla="*/ 591754 h 936872"/>
              <a:gd name="T8" fmla="*/ 90309 w 636416"/>
              <a:gd name="T9" fmla="*/ 450653 h 936872"/>
              <a:gd name="T10" fmla="*/ 143955 w 636416"/>
              <a:gd name="T11" fmla="*/ 372649 h 936872"/>
              <a:gd name="T12" fmla="*/ 141371 w 636416"/>
              <a:gd name="T13" fmla="*/ 370872 h 936872"/>
              <a:gd name="T14" fmla="*/ 368976 w 636416"/>
              <a:gd name="T15" fmla="*/ 15258 h 936872"/>
              <a:gd name="T16" fmla="*/ 391161 w 636416"/>
              <a:gd name="T17" fmla="*/ 0 h 936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F7D8A4"/>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103" name="任意多边形 698">
            <a:extLst>
              <a:ext uri="{FF2B5EF4-FFF2-40B4-BE49-F238E27FC236}">
                <a16:creationId xmlns:a16="http://schemas.microsoft.com/office/drawing/2014/main" id="{8FD3A3DC-8A3C-B344-8E77-6EAEFE61A8F1}"/>
              </a:ext>
            </a:extLst>
          </p:cNvPr>
          <p:cNvSpPr>
            <a:spLocks noChangeArrowheads="1"/>
          </p:cNvSpPr>
          <p:nvPr/>
        </p:nvSpPr>
        <p:spPr bwMode="auto">
          <a:xfrm>
            <a:off x="10966450" y="2527300"/>
            <a:ext cx="635000" cy="936625"/>
          </a:xfrm>
          <a:custGeom>
            <a:avLst/>
            <a:gdLst>
              <a:gd name="T0" fmla="*/ 237350 w 636416"/>
              <a:gd name="T1" fmla="*/ 0 h 936871"/>
              <a:gd name="T2" fmla="*/ 636416 w 636416"/>
              <a:gd name="T3" fmla="*/ 580259 h 936871"/>
              <a:gd name="T4" fmla="*/ 391161 w 636416"/>
              <a:gd name="T5" fmla="*/ 936871 h 936871"/>
              <a:gd name="T6" fmla="*/ 368976 w 636416"/>
              <a:gd name="T7" fmla="*/ 921613 h 936871"/>
              <a:gd name="T8" fmla="*/ 141371 w 636416"/>
              <a:gd name="T9" fmla="*/ 565999 h 936871"/>
              <a:gd name="T10" fmla="*/ 143955 w 636416"/>
              <a:gd name="T11" fmla="*/ 564222 h 936871"/>
              <a:gd name="T12" fmla="*/ 90309 w 636416"/>
              <a:gd name="T13" fmla="*/ 486218 h 936871"/>
              <a:gd name="T14" fmla="*/ 0 w 636416"/>
              <a:gd name="T15" fmla="*/ 345117 h 936871"/>
              <a:gd name="T16" fmla="*/ 237350 w 636416"/>
              <a:gd name="T17" fmla="*/ 0 h 936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29D9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104" name="任意多边形 93">
            <a:extLst>
              <a:ext uri="{FF2B5EF4-FFF2-40B4-BE49-F238E27FC236}">
                <a16:creationId xmlns:a16="http://schemas.microsoft.com/office/drawing/2014/main" id="{5126D43A-3E95-1944-AA6D-215A43EBE02E}"/>
              </a:ext>
            </a:extLst>
          </p:cNvPr>
          <p:cNvSpPr>
            <a:spLocks noChangeArrowheads="1"/>
          </p:cNvSpPr>
          <p:nvPr/>
        </p:nvSpPr>
        <p:spPr bwMode="auto">
          <a:xfrm>
            <a:off x="11601450" y="2527300"/>
            <a:ext cx="603250" cy="1455738"/>
          </a:xfrm>
          <a:custGeom>
            <a:avLst/>
            <a:gdLst>
              <a:gd name="T0" fmla="*/ 399066 w 601946"/>
              <a:gd name="T1" fmla="*/ 0 h 1455516"/>
              <a:gd name="T2" fmla="*/ 601946 w 601946"/>
              <a:gd name="T3" fmla="*/ 294997 h 1455516"/>
              <a:gd name="T4" fmla="*/ 601946 w 601946"/>
              <a:gd name="T5" fmla="*/ 1455516 h 1455516"/>
              <a:gd name="T6" fmla="*/ 0 w 601946"/>
              <a:gd name="T7" fmla="*/ 580259 h 1455516"/>
              <a:gd name="T8" fmla="*/ 399066 w 601946"/>
              <a:gd name="T9" fmla="*/ 0 h 1455516"/>
            </a:gdLst>
            <a:ahLst/>
            <a:cxnLst>
              <a:cxn ang="0">
                <a:pos x="T0" y="T1"/>
              </a:cxn>
              <a:cxn ang="0">
                <a:pos x="T2" y="T3"/>
              </a:cxn>
              <a:cxn ang="0">
                <a:pos x="T4" y="T5"/>
              </a:cxn>
              <a:cxn ang="0">
                <a:pos x="T6" y="T7"/>
              </a:cxn>
              <a:cxn ang="0">
                <a:pos x="T8" y="T9"/>
              </a:cxn>
            </a:cxnLst>
            <a:rect l="0" t="0" r="r" b="b"/>
            <a:pathLst>
              <a:path w="601946" h="1455516">
                <a:moveTo>
                  <a:pt x="399066" y="0"/>
                </a:moveTo>
                <a:lnTo>
                  <a:pt x="601946" y="294997"/>
                </a:lnTo>
                <a:lnTo>
                  <a:pt x="601946" y="1455516"/>
                </a:lnTo>
                <a:lnTo>
                  <a:pt x="0" y="580259"/>
                </a:lnTo>
                <a:lnTo>
                  <a:pt x="399066" y="0"/>
                </a:lnTo>
                <a:close/>
              </a:path>
            </a:pathLst>
          </a:custGeom>
          <a:solidFill>
            <a:srgbClr val="F7D8A4"/>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105" name="任意多边形 522">
            <a:extLst>
              <a:ext uri="{FF2B5EF4-FFF2-40B4-BE49-F238E27FC236}">
                <a16:creationId xmlns:a16="http://schemas.microsoft.com/office/drawing/2014/main" id="{63A60F60-3764-B24F-95A1-BE7C90B64388}"/>
              </a:ext>
            </a:extLst>
          </p:cNvPr>
          <p:cNvSpPr>
            <a:spLocks noChangeArrowheads="1"/>
          </p:cNvSpPr>
          <p:nvPr/>
        </p:nvSpPr>
        <p:spPr bwMode="auto">
          <a:xfrm>
            <a:off x="10575925" y="98266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F938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106" name="任意多边形 528">
            <a:extLst>
              <a:ext uri="{FF2B5EF4-FFF2-40B4-BE49-F238E27FC236}">
                <a16:creationId xmlns:a16="http://schemas.microsoft.com/office/drawing/2014/main" id="{1ED9B40B-9F61-1740-B61B-B3627A47C3F0}"/>
              </a:ext>
            </a:extLst>
          </p:cNvPr>
          <p:cNvSpPr>
            <a:spLocks noChangeArrowheads="1"/>
          </p:cNvSpPr>
          <p:nvPr/>
        </p:nvSpPr>
        <p:spPr bwMode="auto">
          <a:xfrm flipV="1">
            <a:off x="10575925" y="1590675"/>
            <a:ext cx="768350" cy="593725"/>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chemeClr val="accent2"/>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107" name="任意多边形 686">
            <a:extLst>
              <a:ext uri="{FF2B5EF4-FFF2-40B4-BE49-F238E27FC236}">
                <a16:creationId xmlns:a16="http://schemas.microsoft.com/office/drawing/2014/main" id="{27B800F1-CC73-9641-970A-7A0056A01096}"/>
              </a:ext>
            </a:extLst>
          </p:cNvPr>
          <p:cNvSpPr>
            <a:spLocks noChangeArrowheads="1"/>
          </p:cNvSpPr>
          <p:nvPr/>
        </p:nvSpPr>
        <p:spPr bwMode="auto">
          <a:xfrm>
            <a:off x="8185150" y="0"/>
            <a:ext cx="2771775" cy="3463925"/>
          </a:xfrm>
          <a:custGeom>
            <a:avLst/>
            <a:gdLst>
              <a:gd name="T0" fmla="*/ 0 w 2771399"/>
              <a:gd name="T1" fmla="*/ 0 h 3463952"/>
              <a:gd name="T2" fmla="*/ 798131 w 2771399"/>
              <a:gd name="T3" fmla="*/ 0 h 3463952"/>
              <a:gd name="T4" fmla="*/ 2771399 w 2771399"/>
              <a:gd name="T5" fmla="*/ 2869219 h 3463952"/>
              <a:gd name="T6" fmla="*/ 2397403 w 2771399"/>
              <a:gd name="T7" fmla="*/ 3453555 h 3463952"/>
              <a:gd name="T8" fmla="*/ 2382286 w 2771399"/>
              <a:gd name="T9" fmla="*/ 3463952 h 3463952"/>
              <a:gd name="T10" fmla="*/ 0 w 2771399"/>
              <a:gd name="T11" fmla="*/ 0 h 3463952"/>
            </a:gdLst>
            <a:ahLst/>
            <a:cxnLst>
              <a:cxn ang="0">
                <a:pos x="T0" y="T1"/>
              </a:cxn>
              <a:cxn ang="0">
                <a:pos x="T2" y="T3"/>
              </a:cxn>
              <a:cxn ang="0">
                <a:pos x="T4" y="T5"/>
              </a:cxn>
              <a:cxn ang="0">
                <a:pos x="T6" y="T7"/>
              </a:cxn>
              <a:cxn ang="0">
                <a:pos x="T8" y="T9"/>
              </a:cxn>
              <a:cxn ang="0">
                <a:pos x="T10" y="T11"/>
              </a:cxn>
            </a:cxnLst>
            <a:rect l="0" t="0" r="r" b="b"/>
            <a:pathLst>
              <a:path w="2771399" h="3463952">
                <a:moveTo>
                  <a:pt x="0" y="0"/>
                </a:moveTo>
                <a:lnTo>
                  <a:pt x="798131" y="0"/>
                </a:lnTo>
                <a:lnTo>
                  <a:pt x="2771399" y="2869219"/>
                </a:lnTo>
                <a:lnTo>
                  <a:pt x="2397403" y="3453555"/>
                </a:lnTo>
                <a:lnTo>
                  <a:pt x="2382286" y="3463952"/>
                </a:lnTo>
                <a:lnTo>
                  <a:pt x="0" y="0"/>
                </a:lnTo>
                <a:close/>
              </a:path>
            </a:pathLst>
          </a:custGeom>
          <a:solidFill>
            <a:srgbClr val="E29D9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108" name="任意多边形 824">
            <a:extLst>
              <a:ext uri="{FF2B5EF4-FFF2-40B4-BE49-F238E27FC236}">
                <a16:creationId xmlns:a16="http://schemas.microsoft.com/office/drawing/2014/main" id="{D1A0FC16-0CA2-A946-8286-C1A139B41FB2}"/>
              </a:ext>
            </a:extLst>
          </p:cNvPr>
          <p:cNvSpPr>
            <a:spLocks noChangeArrowheads="1"/>
          </p:cNvSpPr>
          <p:nvPr/>
        </p:nvSpPr>
        <p:spPr bwMode="auto">
          <a:xfrm flipH="1" flipV="1">
            <a:off x="6913563" y="1590675"/>
            <a:ext cx="4043362" cy="5305425"/>
          </a:xfrm>
          <a:custGeom>
            <a:avLst/>
            <a:gdLst>
              <a:gd name="T0" fmla="*/ 389113 w 4043737"/>
              <a:gd name="T1" fmla="*/ 5305892 h 5305892"/>
              <a:gd name="T2" fmla="*/ 373996 w 4043737"/>
              <a:gd name="T3" fmla="*/ 5295495 h 5305892"/>
              <a:gd name="T4" fmla="*/ 0 w 4043737"/>
              <a:gd name="T5" fmla="*/ 4711159 h 5305892"/>
              <a:gd name="T6" fmla="*/ 2281471 w 4043737"/>
              <a:gd name="T7" fmla="*/ 1393799 h 5305892"/>
              <a:gd name="T8" fmla="*/ 2285250 w 4043737"/>
              <a:gd name="T9" fmla="*/ 1396398 h 5305892"/>
              <a:gd name="T10" fmla="*/ 3245605 w 4043737"/>
              <a:gd name="T11" fmla="*/ 0 h 5305892"/>
              <a:gd name="T12" fmla="*/ 4043737 w 4043737"/>
              <a:gd name="T13" fmla="*/ 0 h 5305892"/>
              <a:gd name="T14" fmla="*/ 1810872 w 4043737"/>
              <a:gd name="T15" fmla="*/ 3246685 h 5305892"/>
              <a:gd name="T16" fmla="*/ 1807092 w 4043737"/>
              <a:gd name="T17" fmla="*/ 3244086 h 5305892"/>
              <a:gd name="T18" fmla="*/ 389113 w 4043737"/>
              <a:gd name="T19" fmla="*/ 5305892 h 5305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F7D8A4"/>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4109" name="组合 1">
            <a:extLst>
              <a:ext uri="{FF2B5EF4-FFF2-40B4-BE49-F238E27FC236}">
                <a16:creationId xmlns:a16="http://schemas.microsoft.com/office/drawing/2014/main" id="{FE48AA2D-3E48-9443-9594-13230C4F7B5C}"/>
              </a:ext>
            </a:extLst>
          </p:cNvPr>
          <p:cNvGrpSpPr>
            <a:grpSpLocks/>
          </p:cNvGrpSpPr>
          <p:nvPr/>
        </p:nvGrpSpPr>
        <p:grpSpPr bwMode="auto">
          <a:xfrm>
            <a:off x="-34925" y="4818063"/>
            <a:ext cx="12226925" cy="2090737"/>
            <a:chOff x="0" y="0"/>
            <a:chExt cx="12227281" cy="2089941"/>
          </a:xfrm>
        </p:grpSpPr>
        <p:sp>
          <p:nvSpPr>
            <p:cNvPr id="4110" name="任意多边形 69">
              <a:extLst>
                <a:ext uri="{FF2B5EF4-FFF2-40B4-BE49-F238E27FC236}">
                  <a16:creationId xmlns:a16="http://schemas.microsoft.com/office/drawing/2014/main" id="{4F4896E1-564D-5348-B69C-14EA891EC075}"/>
                </a:ext>
              </a:extLst>
            </p:cNvPr>
            <p:cNvSpPr>
              <a:spLocks noChangeArrowheads="1"/>
            </p:cNvSpPr>
            <p:nvPr/>
          </p:nvSpPr>
          <p:spPr bwMode="auto">
            <a:xfrm>
              <a:off x="597158" y="641044"/>
              <a:ext cx="1379382" cy="1436917"/>
            </a:xfrm>
            <a:custGeom>
              <a:avLst/>
              <a:gdLst>
                <a:gd name="T0" fmla="*/ 988221 w 1379382"/>
                <a:gd name="T1" fmla="*/ 0 h 1436917"/>
                <a:gd name="T2" fmla="*/ 1010406 w 1379382"/>
                <a:gd name="T3" fmla="*/ 15258 h 1436917"/>
                <a:gd name="T4" fmla="*/ 1238011 w 1379382"/>
                <a:gd name="T5" fmla="*/ 370872 h 1436917"/>
                <a:gd name="T6" fmla="*/ 1235427 w 1379382"/>
                <a:gd name="T7" fmla="*/ 372649 h 1436917"/>
                <a:gd name="T8" fmla="*/ 1289073 w 1379382"/>
                <a:gd name="T9" fmla="*/ 450653 h 1436917"/>
                <a:gd name="T10" fmla="*/ 1379382 w 1379382"/>
                <a:gd name="T11" fmla="*/ 591754 h 1436917"/>
                <a:gd name="T12" fmla="*/ 798132 w 1379382"/>
                <a:gd name="T13" fmla="*/ 1436917 h 1436917"/>
                <a:gd name="T14" fmla="*/ 0 w 1379382"/>
                <a:gd name="T15" fmla="*/ 1436917 h 1436917"/>
                <a:gd name="T16" fmla="*/ 988221 w 1379382"/>
                <a:gd name="T17" fmla="*/ 0 h 1436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29D9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111" name="任意多边形 68">
              <a:extLst>
                <a:ext uri="{FF2B5EF4-FFF2-40B4-BE49-F238E27FC236}">
                  <a16:creationId xmlns:a16="http://schemas.microsoft.com/office/drawing/2014/main" id="{46711B11-D26D-1D45-B7ED-0580B6352E93}"/>
                </a:ext>
              </a:extLst>
            </p:cNvPr>
            <p:cNvSpPr>
              <a:spLocks noChangeArrowheads="1"/>
            </p:cNvSpPr>
            <p:nvPr/>
          </p:nvSpPr>
          <p:spPr bwMode="auto">
            <a:xfrm>
              <a:off x="1985322" y="641045"/>
              <a:ext cx="1377333" cy="1436916"/>
            </a:xfrm>
            <a:custGeom>
              <a:avLst/>
              <a:gdLst>
                <a:gd name="T0" fmla="*/ 389113 w 1377333"/>
                <a:gd name="T1" fmla="*/ 0 h 1436916"/>
                <a:gd name="T2" fmla="*/ 1377333 w 1377333"/>
                <a:gd name="T3" fmla="*/ 1436916 h 1436916"/>
                <a:gd name="T4" fmla="*/ 579200 w 1377333"/>
                <a:gd name="T5" fmla="*/ 1436916 h 1436916"/>
                <a:gd name="T6" fmla="*/ 0 w 1377333"/>
                <a:gd name="T7" fmla="*/ 594733 h 1436916"/>
                <a:gd name="T8" fmla="*/ 373996 w 1377333"/>
                <a:gd name="T9" fmla="*/ 10397 h 1436916"/>
                <a:gd name="T10" fmla="*/ 389113 w 1377333"/>
                <a:gd name="T11" fmla="*/ 0 h 1436916"/>
              </a:gdLst>
              <a:ahLst/>
              <a:cxnLst>
                <a:cxn ang="0">
                  <a:pos x="T0" y="T1"/>
                </a:cxn>
                <a:cxn ang="0">
                  <a:pos x="T2" y="T3"/>
                </a:cxn>
                <a:cxn ang="0">
                  <a:pos x="T4" y="T5"/>
                </a:cxn>
                <a:cxn ang="0">
                  <a:pos x="T6" y="T7"/>
                </a:cxn>
                <a:cxn ang="0">
                  <a:pos x="T8" y="T9"/>
                </a:cxn>
                <a:cxn ang="0">
                  <a:pos x="T10" y="T11"/>
                </a:cxn>
              </a:cxnLst>
              <a:rect l="0" t="0" r="r" b="b"/>
              <a:pathLst>
                <a:path w="1377333" h="1436916">
                  <a:moveTo>
                    <a:pt x="389113" y="0"/>
                  </a:moveTo>
                  <a:lnTo>
                    <a:pt x="1377333" y="1436916"/>
                  </a:lnTo>
                  <a:lnTo>
                    <a:pt x="579200" y="1436916"/>
                  </a:lnTo>
                  <a:lnTo>
                    <a:pt x="0" y="594733"/>
                  </a:lnTo>
                  <a:lnTo>
                    <a:pt x="373996" y="10397"/>
                  </a:lnTo>
                  <a:lnTo>
                    <a:pt x="389113" y="0"/>
                  </a:lnTo>
                  <a:close/>
                </a:path>
              </a:pathLst>
            </a:custGeom>
            <a:solidFill>
              <a:srgbClr val="E29D9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112" name="任意多边形 818">
              <a:extLst>
                <a:ext uri="{FF2B5EF4-FFF2-40B4-BE49-F238E27FC236}">
                  <a16:creationId xmlns:a16="http://schemas.microsoft.com/office/drawing/2014/main" id="{6D618F68-90D0-EA4E-9FEF-49C9D0AA5130}"/>
                </a:ext>
              </a:extLst>
            </p:cNvPr>
            <p:cNvSpPr>
              <a:spLocks noChangeArrowheads="1"/>
            </p:cNvSpPr>
            <p:nvPr/>
          </p:nvSpPr>
          <p:spPr bwMode="auto">
            <a:xfrm flipV="1">
              <a:off x="5501622" y="305065"/>
              <a:ext cx="1608398" cy="1772896"/>
            </a:xfrm>
            <a:custGeom>
              <a:avLst/>
              <a:gdLst>
                <a:gd name="T0" fmla="*/ 1219285 w 1608398"/>
                <a:gd name="T1" fmla="*/ 1772896 h 1772896"/>
                <a:gd name="T2" fmla="*/ 1234402 w 1608398"/>
                <a:gd name="T3" fmla="*/ 1762499 h 1772896"/>
                <a:gd name="T4" fmla="*/ 1608398 w 1608398"/>
                <a:gd name="T5" fmla="*/ 1178163 h 1772896"/>
                <a:gd name="T6" fmla="*/ 798132 w 1608398"/>
                <a:gd name="T7" fmla="*/ 0 h 1772896"/>
                <a:gd name="T8" fmla="*/ 0 w 1608398"/>
                <a:gd name="T9" fmla="*/ 0 h 1772896"/>
                <a:gd name="T10" fmla="*/ 1219285 w 1608398"/>
                <a:gd name="T11" fmla="*/ 1772896 h 1772896"/>
              </a:gdLst>
              <a:ahLst/>
              <a:cxnLst>
                <a:cxn ang="0">
                  <a:pos x="T0" y="T1"/>
                </a:cxn>
                <a:cxn ang="0">
                  <a:pos x="T2" y="T3"/>
                </a:cxn>
                <a:cxn ang="0">
                  <a:pos x="T4" y="T5"/>
                </a:cxn>
                <a:cxn ang="0">
                  <a:pos x="T6" y="T7"/>
                </a:cxn>
                <a:cxn ang="0">
                  <a:pos x="T8" y="T9"/>
                </a:cxn>
                <a:cxn ang="0">
                  <a:pos x="T10" y="T11"/>
                </a:cxn>
              </a:cxnLst>
              <a:rect l="0" t="0"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29D9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113" name="任意多边形 61">
              <a:extLst>
                <a:ext uri="{FF2B5EF4-FFF2-40B4-BE49-F238E27FC236}">
                  <a16:creationId xmlns:a16="http://schemas.microsoft.com/office/drawing/2014/main" id="{6548A962-849F-2349-AD53-DCFC5987189B}"/>
                </a:ext>
              </a:extLst>
            </p:cNvPr>
            <p:cNvSpPr>
              <a:spLocks noChangeArrowheads="1"/>
            </p:cNvSpPr>
            <p:nvPr/>
          </p:nvSpPr>
          <p:spPr bwMode="auto">
            <a:xfrm>
              <a:off x="0" y="0"/>
              <a:ext cx="1017046" cy="2052322"/>
            </a:xfrm>
            <a:custGeom>
              <a:avLst/>
              <a:gdLst>
                <a:gd name="T0" fmla="*/ 0 w 1017046"/>
                <a:gd name="T1" fmla="*/ 0 h 2052322"/>
                <a:gd name="T2" fmla="*/ 1017046 w 1017046"/>
                <a:gd name="T3" fmla="*/ 1478830 h 2052322"/>
                <a:gd name="T4" fmla="*/ 613325 w 1017046"/>
                <a:gd name="T5" fmla="*/ 2052322 h 2052322"/>
                <a:gd name="T6" fmla="*/ 0 w 1017046"/>
                <a:gd name="T7" fmla="*/ 1160520 h 2052322"/>
                <a:gd name="T8" fmla="*/ 0 w 1017046"/>
                <a:gd name="T9" fmla="*/ 0 h 2052322"/>
              </a:gdLst>
              <a:ahLst/>
              <a:cxnLst>
                <a:cxn ang="0">
                  <a:pos x="T0" y="T1"/>
                </a:cxn>
                <a:cxn ang="0">
                  <a:pos x="T2" y="T3"/>
                </a:cxn>
                <a:cxn ang="0">
                  <a:pos x="T4" y="T5"/>
                </a:cxn>
                <a:cxn ang="0">
                  <a:pos x="T6" y="T7"/>
                </a:cxn>
                <a:cxn ang="0">
                  <a:pos x="T8" y="T9"/>
                </a:cxn>
              </a:cxnLst>
              <a:rect l="0" t="0" r="r" b="b"/>
              <a:pathLst>
                <a:path w="1017046" h="2052322">
                  <a:moveTo>
                    <a:pt x="0" y="0"/>
                  </a:moveTo>
                  <a:lnTo>
                    <a:pt x="1017046" y="1478830"/>
                  </a:lnTo>
                  <a:lnTo>
                    <a:pt x="613325" y="2052322"/>
                  </a:lnTo>
                  <a:lnTo>
                    <a:pt x="0" y="1160520"/>
                  </a:lnTo>
                  <a:lnTo>
                    <a:pt x="0" y="0"/>
                  </a:lnTo>
                  <a:close/>
                </a:path>
              </a:pathLst>
            </a:custGeom>
            <a:solidFill>
              <a:srgbClr val="C0C8CB"/>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114" name="任意多边形 811">
              <a:extLst>
                <a:ext uri="{FF2B5EF4-FFF2-40B4-BE49-F238E27FC236}">
                  <a16:creationId xmlns:a16="http://schemas.microsoft.com/office/drawing/2014/main" id="{81AB79E5-3E94-D64E-A5BE-2CAA39CA1A58}"/>
                </a:ext>
              </a:extLst>
            </p:cNvPr>
            <p:cNvSpPr>
              <a:spLocks noChangeArrowheads="1"/>
            </p:cNvSpPr>
            <p:nvPr/>
          </p:nvSpPr>
          <p:spPr bwMode="auto">
            <a:xfrm flipV="1">
              <a:off x="4432759" y="1063665"/>
              <a:ext cx="1088729" cy="1014296"/>
            </a:xfrm>
            <a:custGeom>
              <a:avLst/>
              <a:gdLst>
                <a:gd name="T0" fmla="*/ 391161 w 1088729"/>
                <a:gd name="T1" fmla="*/ 1014296 h 1014296"/>
                <a:gd name="T2" fmla="*/ 1088729 w 1088729"/>
                <a:gd name="T3" fmla="*/ 0 h 1014296"/>
                <a:gd name="T4" fmla="*/ 290598 w 1088729"/>
                <a:gd name="T5" fmla="*/ 0 h 1014296"/>
                <a:gd name="T6" fmla="*/ 0 w 1088729"/>
                <a:gd name="T7" fmla="*/ 422542 h 1014296"/>
                <a:gd name="T8" fmla="*/ 90309 w 1088729"/>
                <a:gd name="T9" fmla="*/ 563643 h 1014296"/>
                <a:gd name="T10" fmla="*/ 143955 w 1088729"/>
                <a:gd name="T11" fmla="*/ 641647 h 1014296"/>
                <a:gd name="T12" fmla="*/ 141371 w 1088729"/>
                <a:gd name="T13" fmla="*/ 643424 h 1014296"/>
                <a:gd name="T14" fmla="*/ 368976 w 1088729"/>
                <a:gd name="T15" fmla="*/ 999038 h 1014296"/>
                <a:gd name="T16" fmla="*/ 391161 w 1088729"/>
                <a:gd name="T17" fmla="*/ 1014296 h 1014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E29D9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115" name="任意多边形 637">
              <a:extLst>
                <a:ext uri="{FF2B5EF4-FFF2-40B4-BE49-F238E27FC236}">
                  <a16:creationId xmlns:a16="http://schemas.microsoft.com/office/drawing/2014/main" id="{16634483-5567-DD42-84E3-03F88B75E9EB}"/>
                </a:ext>
              </a:extLst>
            </p:cNvPr>
            <p:cNvSpPr>
              <a:spLocks noChangeArrowheads="1"/>
            </p:cNvSpPr>
            <p:nvPr/>
          </p:nvSpPr>
          <p:spPr bwMode="auto">
            <a:xfrm flipV="1">
              <a:off x="4043328" y="1063665"/>
              <a:ext cx="768171" cy="594733"/>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chemeClr val="accent1"/>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116" name="任意多边形 647">
              <a:extLst>
                <a:ext uri="{FF2B5EF4-FFF2-40B4-BE49-F238E27FC236}">
                  <a16:creationId xmlns:a16="http://schemas.microsoft.com/office/drawing/2014/main" id="{5498E0F2-793F-CD47-8EB4-2A85CE400987}"/>
                </a:ext>
              </a:extLst>
            </p:cNvPr>
            <p:cNvSpPr>
              <a:spLocks noChangeArrowheads="1"/>
            </p:cNvSpPr>
            <p:nvPr/>
          </p:nvSpPr>
          <p:spPr bwMode="auto">
            <a:xfrm flipV="1">
              <a:off x="6729370" y="305065"/>
              <a:ext cx="768171" cy="594733"/>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chemeClr val="accent1"/>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117" name="任意多边形 660">
              <a:extLst>
                <a:ext uri="{FF2B5EF4-FFF2-40B4-BE49-F238E27FC236}">
                  <a16:creationId xmlns:a16="http://schemas.microsoft.com/office/drawing/2014/main" id="{AAB56A2A-7DAA-8742-A40E-848702A373D2}"/>
                </a:ext>
              </a:extLst>
            </p:cNvPr>
            <p:cNvSpPr>
              <a:spLocks noChangeArrowheads="1"/>
            </p:cNvSpPr>
            <p:nvPr/>
          </p:nvSpPr>
          <p:spPr bwMode="auto">
            <a:xfrm flipV="1">
              <a:off x="10857787" y="677320"/>
              <a:ext cx="768171" cy="594733"/>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97A6AB"/>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118" name="任意多边形 665">
              <a:extLst>
                <a:ext uri="{FF2B5EF4-FFF2-40B4-BE49-F238E27FC236}">
                  <a16:creationId xmlns:a16="http://schemas.microsoft.com/office/drawing/2014/main" id="{9BE7F3D2-87CD-8B49-919A-89212955CBB0}"/>
                </a:ext>
              </a:extLst>
            </p:cNvPr>
            <p:cNvSpPr>
              <a:spLocks noChangeArrowheads="1"/>
            </p:cNvSpPr>
            <p:nvPr/>
          </p:nvSpPr>
          <p:spPr bwMode="auto">
            <a:xfrm>
              <a:off x="9897197" y="677320"/>
              <a:ext cx="1341240" cy="1384436"/>
            </a:xfrm>
            <a:custGeom>
              <a:avLst/>
              <a:gdLst>
                <a:gd name="T0" fmla="*/ 952127 w 1341240"/>
                <a:gd name="T1" fmla="*/ 0 h 1384436"/>
                <a:gd name="T2" fmla="*/ 967244 w 1341240"/>
                <a:gd name="T3" fmla="*/ 10397 h 1384436"/>
                <a:gd name="T4" fmla="*/ 1341240 w 1341240"/>
                <a:gd name="T5" fmla="*/ 594733 h 1384436"/>
                <a:gd name="T6" fmla="*/ 798132 w 1341240"/>
                <a:gd name="T7" fmla="*/ 1384436 h 1384436"/>
                <a:gd name="T8" fmla="*/ 0 w 1341240"/>
                <a:gd name="T9" fmla="*/ 1384436 h 1384436"/>
                <a:gd name="T10" fmla="*/ 952127 w 1341240"/>
                <a:gd name="T11" fmla="*/ 0 h 1384436"/>
              </a:gdLst>
              <a:ahLst/>
              <a:cxnLst>
                <a:cxn ang="0">
                  <a:pos x="T0" y="T1"/>
                </a:cxn>
                <a:cxn ang="0">
                  <a:pos x="T2" y="T3"/>
                </a:cxn>
                <a:cxn ang="0">
                  <a:pos x="T4" y="T5"/>
                </a:cxn>
                <a:cxn ang="0">
                  <a:pos x="T6" y="T7"/>
                </a:cxn>
                <a:cxn ang="0">
                  <a:pos x="T8" y="T9"/>
                </a:cxn>
                <a:cxn ang="0">
                  <a:pos x="T10" y="T11"/>
                </a:cxn>
              </a:cxnLst>
              <a:rect l="0" t="0" r="r" b="b"/>
              <a:pathLst>
                <a:path w="1341240" h="1384436">
                  <a:moveTo>
                    <a:pt x="952127" y="0"/>
                  </a:moveTo>
                  <a:lnTo>
                    <a:pt x="967244" y="10397"/>
                  </a:lnTo>
                  <a:lnTo>
                    <a:pt x="1341240" y="594733"/>
                  </a:lnTo>
                  <a:lnTo>
                    <a:pt x="798132" y="1384436"/>
                  </a:lnTo>
                  <a:lnTo>
                    <a:pt x="0" y="1384436"/>
                  </a:lnTo>
                  <a:lnTo>
                    <a:pt x="952127" y="0"/>
                  </a:lnTo>
                  <a:close/>
                </a:path>
              </a:pathLst>
            </a:custGeom>
            <a:solidFill>
              <a:srgbClr val="C0C8CB"/>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119" name="任意多边形 709">
              <a:extLst>
                <a:ext uri="{FF2B5EF4-FFF2-40B4-BE49-F238E27FC236}">
                  <a16:creationId xmlns:a16="http://schemas.microsoft.com/office/drawing/2014/main" id="{C71989F6-1D39-D643-9884-64D020AB9862}"/>
                </a:ext>
              </a:extLst>
            </p:cNvPr>
            <p:cNvSpPr>
              <a:spLocks noChangeArrowheads="1"/>
            </p:cNvSpPr>
            <p:nvPr/>
          </p:nvSpPr>
          <p:spPr bwMode="auto">
            <a:xfrm>
              <a:off x="11247218" y="677320"/>
              <a:ext cx="980063" cy="1384436"/>
            </a:xfrm>
            <a:custGeom>
              <a:avLst/>
              <a:gdLst>
                <a:gd name="T0" fmla="*/ 391161 w 980063"/>
                <a:gd name="T1" fmla="*/ 0 h 1384436"/>
                <a:gd name="T2" fmla="*/ 980063 w 980063"/>
                <a:gd name="T3" fmla="*/ 856291 h 1384436"/>
                <a:gd name="T4" fmla="*/ 980063 w 980063"/>
                <a:gd name="T5" fmla="*/ 1384436 h 1384436"/>
                <a:gd name="T6" fmla="*/ 545157 w 980063"/>
                <a:gd name="T7" fmla="*/ 1384436 h 1384436"/>
                <a:gd name="T8" fmla="*/ 0 w 980063"/>
                <a:gd name="T9" fmla="*/ 591754 h 1384436"/>
                <a:gd name="T10" fmla="*/ 90309 w 980063"/>
                <a:gd name="T11" fmla="*/ 450653 h 1384436"/>
                <a:gd name="T12" fmla="*/ 143955 w 980063"/>
                <a:gd name="T13" fmla="*/ 372649 h 1384436"/>
                <a:gd name="T14" fmla="*/ 141371 w 980063"/>
                <a:gd name="T15" fmla="*/ 370872 h 1384436"/>
                <a:gd name="T16" fmla="*/ 368976 w 980063"/>
                <a:gd name="T17" fmla="*/ 15258 h 1384436"/>
                <a:gd name="T18" fmla="*/ 391161 w 980063"/>
                <a:gd name="T19" fmla="*/ 0 h 1384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C0C8CB"/>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120" name="任意多边形 670">
              <a:extLst>
                <a:ext uri="{FF2B5EF4-FFF2-40B4-BE49-F238E27FC236}">
                  <a16:creationId xmlns:a16="http://schemas.microsoft.com/office/drawing/2014/main" id="{254284B4-4B47-F741-B241-C9F4DE0B7679}"/>
                </a:ext>
              </a:extLst>
            </p:cNvPr>
            <p:cNvSpPr>
              <a:spLocks noChangeArrowheads="1"/>
            </p:cNvSpPr>
            <p:nvPr/>
          </p:nvSpPr>
          <p:spPr bwMode="auto">
            <a:xfrm flipV="1">
              <a:off x="9230997" y="685135"/>
              <a:ext cx="768171" cy="594733"/>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F938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121" name="任意多边形 75">
              <a:extLst>
                <a:ext uri="{FF2B5EF4-FFF2-40B4-BE49-F238E27FC236}">
                  <a16:creationId xmlns:a16="http://schemas.microsoft.com/office/drawing/2014/main" id="{EDB590BE-FE68-D44F-8C05-FEFAFC0442BE}"/>
                </a:ext>
              </a:extLst>
            </p:cNvPr>
            <p:cNvSpPr>
              <a:spLocks noChangeArrowheads="1"/>
            </p:cNvSpPr>
            <p:nvPr/>
          </p:nvSpPr>
          <p:spPr bwMode="auto">
            <a:xfrm>
              <a:off x="8256399" y="685136"/>
              <a:ext cx="1355248" cy="1404805"/>
            </a:xfrm>
            <a:custGeom>
              <a:avLst/>
              <a:gdLst>
                <a:gd name="T0" fmla="*/ 966135 w 1355248"/>
                <a:gd name="T1" fmla="*/ 0 h 1404805"/>
                <a:gd name="T2" fmla="*/ 981252 w 1355248"/>
                <a:gd name="T3" fmla="*/ 10397 h 1404805"/>
                <a:gd name="T4" fmla="*/ 1355248 w 1355248"/>
                <a:gd name="T5" fmla="*/ 594733 h 1404805"/>
                <a:gd name="T6" fmla="*/ 798132 w 1355248"/>
                <a:gd name="T7" fmla="*/ 1404805 h 1404805"/>
                <a:gd name="T8" fmla="*/ 0 w 1355248"/>
                <a:gd name="T9" fmla="*/ 1404805 h 1404805"/>
                <a:gd name="T10" fmla="*/ 966135 w 1355248"/>
                <a:gd name="T11" fmla="*/ 0 h 1404805"/>
              </a:gdLst>
              <a:ahLst/>
              <a:cxnLst>
                <a:cxn ang="0">
                  <a:pos x="T0" y="T1"/>
                </a:cxn>
                <a:cxn ang="0">
                  <a:pos x="T2" y="T3"/>
                </a:cxn>
                <a:cxn ang="0">
                  <a:pos x="T4" y="T5"/>
                </a:cxn>
                <a:cxn ang="0">
                  <a:pos x="T6" y="T7"/>
                </a:cxn>
                <a:cxn ang="0">
                  <a:pos x="T8" y="T9"/>
                </a:cxn>
                <a:cxn ang="0">
                  <a:pos x="T10" y="T11"/>
                </a:cxn>
              </a:cxnLst>
              <a:rect l="0" t="0" r="r" b="b"/>
              <a:pathLst>
                <a:path w="1355248" h="1404805">
                  <a:moveTo>
                    <a:pt x="966135" y="0"/>
                  </a:moveTo>
                  <a:lnTo>
                    <a:pt x="981252" y="10397"/>
                  </a:lnTo>
                  <a:lnTo>
                    <a:pt x="1355248" y="594733"/>
                  </a:lnTo>
                  <a:lnTo>
                    <a:pt x="798132" y="1404805"/>
                  </a:lnTo>
                  <a:lnTo>
                    <a:pt x="0" y="1404805"/>
                  </a:lnTo>
                  <a:lnTo>
                    <a:pt x="966135" y="0"/>
                  </a:lnTo>
                  <a:close/>
                </a:path>
              </a:pathLst>
            </a:custGeom>
            <a:solidFill>
              <a:srgbClr val="9DBFB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122" name="任意多边形 80">
              <a:extLst>
                <a:ext uri="{FF2B5EF4-FFF2-40B4-BE49-F238E27FC236}">
                  <a16:creationId xmlns:a16="http://schemas.microsoft.com/office/drawing/2014/main" id="{CE476C90-F693-474A-B648-26953334D3D9}"/>
                </a:ext>
              </a:extLst>
            </p:cNvPr>
            <p:cNvSpPr>
              <a:spLocks noChangeArrowheads="1"/>
            </p:cNvSpPr>
            <p:nvPr/>
          </p:nvSpPr>
          <p:spPr bwMode="auto">
            <a:xfrm>
              <a:off x="9620428" y="685136"/>
              <a:ext cx="1352191" cy="1397381"/>
            </a:xfrm>
            <a:custGeom>
              <a:avLst/>
              <a:gdLst>
                <a:gd name="T0" fmla="*/ 391161 w 1352191"/>
                <a:gd name="T1" fmla="*/ 0 h 1397381"/>
                <a:gd name="T2" fmla="*/ 1352191 w 1352191"/>
                <a:gd name="T3" fmla="*/ 1397381 h 1397381"/>
                <a:gd name="T4" fmla="*/ 554059 w 1352191"/>
                <a:gd name="T5" fmla="*/ 1397381 h 1397381"/>
                <a:gd name="T6" fmla="*/ 0 w 1352191"/>
                <a:gd name="T7" fmla="*/ 591754 h 1397381"/>
                <a:gd name="T8" fmla="*/ 90309 w 1352191"/>
                <a:gd name="T9" fmla="*/ 450653 h 1397381"/>
                <a:gd name="T10" fmla="*/ 143955 w 1352191"/>
                <a:gd name="T11" fmla="*/ 372649 h 1397381"/>
                <a:gd name="T12" fmla="*/ 141371 w 1352191"/>
                <a:gd name="T13" fmla="*/ 370872 h 1397381"/>
                <a:gd name="T14" fmla="*/ 368976 w 1352191"/>
                <a:gd name="T15" fmla="*/ 15258 h 1397381"/>
                <a:gd name="T16" fmla="*/ 391161 w 1352191"/>
                <a:gd name="T17" fmla="*/ 0 h 1397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9DBFB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123" name="任意多边形 788">
              <a:extLst>
                <a:ext uri="{FF2B5EF4-FFF2-40B4-BE49-F238E27FC236}">
                  <a16:creationId xmlns:a16="http://schemas.microsoft.com/office/drawing/2014/main" id="{B1892F23-B6FE-2045-A64B-CDDB149FD4F5}"/>
                </a:ext>
              </a:extLst>
            </p:cNvPr>
            <p:cNvSpPr>
              <a:spLocks noChangeArrowheads="1"/>
            </p:cNvSpPr>
            <p:nvPr/>
          </p:nvSpPr>
          <p:spPr bwMode="auto">
            <a:xfrm flipV="1">
              <a:off x="3337976" y="1063665"/>
              <a:ext cx="1086681" cy="1014296"/>
            </a:xfrm>
            <a:custGeom>
              <a:avLst/>
              <a:gdLst>
                <a:gd name="T0" fmla="*/ 697568 w 1086681"/>
                <a:gd name="T1" fmla="*/ 1014296 h 1014296"/>
                <a:gd name="T2" fmla="*/ 712685 w 1086681"/>
                <a:gd name="T3" fmla="*/ 1003899 h 1014296"/>
                <a:gd name="T4" fmla="*/ 1086681 w 1086681"/>
                <a:gd name="T5" fmla="*/ 419563 h 1014296"/>
                <a:gd name="T6" fmla="*/ 798132 w 1086681"/>
                <a:gd name="T7" fmla="*/ 0 h 1014296"/>
                <a:gd name="T8" fmla="*/ 0 w 1086681"/>
                <a:gd name="T9" fmla="*/ 0 h 1014296"/>
                <a:gd name="T10" fmla="*/ 697568 w 1086681"/>
                <a:gd name="T11" fmla="*/ 1014296 h 1014296"/>
              </a:gdLst>
              <a:ahLst/>
              <a:cxnLst>
                <a:cxn ang="0">
                  <a:pos x="T0" y="T1"/>
                </a:cxn>
                <a:cxn ang="0">
                  <a:pos x="T2" y="T3"/>
                </a:cxn>
                <a:cxn ang="0">
                  <a:pos x="T4" y="T5"/>
                </a:cxn>
                <a:cxn ang="0">
                  <a:pos x="T6" y="T7"/>
                </a:cxn>
                <a:cxn ang="0">
                  <a:pos x="T8" y="T9"/>
                </a:cxn>
                <a:cxn ang="0">
                  <a:pos x="T10" y="T11"/>
                </a:cxn>
              </a:cxnLst>
              <a:rect l="0" t="0"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E29D9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124" name="任意多边形 817">
              <a:extLst>
                <a:ext uri="{FF2B5EF4-FFF2-40B4-BE49-F238E27FC236}">
                  <a16:creationId xmlns:a16="http://schemas.microsoft.com/office/drawing/2014/main" id="{744661B1-C56B-F547-95C6-5F09D29C6DAC}"/>
                </a:ext>
              </a:extLst>
            </p:cNvPr>
            <p:cNvSpPr>
              <a:spLocks noChangeArrowheads="1"/>
            </p:cNvSpPr>
            <p:nvPr/>
          </p:nvSpPr>
          <p:spPr bwMode="auto">
            <a:xfrm flipV="1">
              <a:off x="7118800" y="305065"/>
              <a:ext cx="1610447" cy="1772896"/>
            </a:xfrm>
            <a:custGeom>
              <a:avLst/>
              <a:gdLst>
                <a:gd name="T0" fmla="*/ 391161 w 1610447"/>
                <a:gd name="T1" fmla="*/ 1772896 h 1772896"/>
                <a:gd name="T2" fmla="*/ 1610447 w 1610447"/>
                <a:gd name="T3" fmla="*/ 0 h 1772896"/>
                <a:gd name="T4" fmla="*/ 812315 w 1610447"/>
                <a:gd name="T5" fmla="*/ 0 h 1772896"/>
                <a:gd name="T6" fmla="*/ 0 w 1610447"/>
                <a:gd name="T7" fmla="*/ 1181142 h 1772896"/>
                <a:gd name="T8" fmla="*/ 90309 w 1610447"/>
                <a:gd name="T9" fmla="*/ 1322243 h 1772896"/>
                <a:gd name="T10" fmla="*/ 143955 w 1610447"/>
                <a:gd name="T11" fmla="*/ 1400247 h 1772896"/>
                <a:gd name="T12" fmla="*/ 141371 w 1610447"/>
                <a:gd name="T13" fmla="*/ 1402024 h 1772896"/>
                <a:gd name="T14" fmla="*/ 368976 w 1610447"/>
                <a:gd name="T15" fmla="*/ 1757638 h 1772896"/>
                <a:gd name="T16" fmla="*/ 391161 w 1610447"/>
                <a:gd name="T17" fmla="*/ 1772896 h 1772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29D97"/>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125" name="任意多边形 54">
              <a:extLst>
                <a:ext uri="{FF2B5EF4-FFF2-40B4-BE49-F238E27FC236}">
                  <a16:creationId xmlns:a16="http://schemas.microsoft.com/office/drawing/2014/main" id="{00BA7E2A-603B-D542-94C2-94BEF891B731}"/>
                </a:ext>
              </a:extLst>
            </p:cNvPr>
            <p:cNvSpPr>
              <a:spLocks noChangeArrowheads="1"/>
            </p:cNvSpPr>
            <p:nvPr/>
          </p:nvSpPr>
          <p:spPr bwMode="auto">
            <a:xfrm flipH="1" flipV="1">
              <a:off x="1597799" y="641044"/>
              <a:ext cx="768171" cy="594733"/>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chemeClr val="accent1"/>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grpSp>
      <p:sp>
        <p:nvSpPr>
          <p:cNvPr id="4126" name="矩形 42">
            <a:extLst>
              <a:ext uri="{FF2B5EF4-FFF2-40B4-BE49-F238E27FC236}">
                <a16:creationId xmlns:a16="http://schemas.microsoft.com/office/drawing/2014/main" id="{DEEAAC9A-E105-7646-98F5-F55FFE12A305}"/>
              </a:ext>
            </a:extLst>
          </p:cNvPr>
          <p:cNvSpPr>
            <a:spLocks noChangeArrowheads="1"/>
          </p:cNvSpPr>
          <p:nvPr/>
        </p:nvSpPr>
        <p:spPr bwMode="auto">
          <a:xfrm>
            <a:off x="0" y="411163"/>
            <a:ext cx="539750" cy="576262"/>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27" name="直接连接符 43">
            <a:extLst>
              <a:ext uri="{FF2B5EF4-FFF2-40B4-BE49-F238E27FC236}">
                <a16:creationId xmlns:a16="http://schemas.microsoft.com/office/drawing/2014/main" id="{74267BFF-F104-0340-9317-5497307C571D}"/>
              </a:ext>
            </a:extLst>
          </p:cNvPr>
          <p:cNvSpPr>
            <a:spLocks noChangeShapeType="1"/>
          </p:cNvSpPr>
          <p:nvPr/>
        </p:nvSpPr>
        <p:spPr bwMode="auto">
          <a:xfrm>
            <a:off x="600075" y="411163"/>
            <a:ext cx="1588" cy="576262"/>
          </a:xfrm>
          <a:prstGeom prst="line">
            <a:avLst/>
          </a:prstGeom>
          <a:noFill/>
          <a:ln w="28575">
            <a:solidFill>
              <a:schemeClr val="accent1"/>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8" name="TextBox 7">
            <a:extLst>
              <a:ext uri="{FF2B5EF4-FFF2-40B4-BE49-F238E27FC236}">
                <a16:creationId xmlns:a16="http://schemas.microsoft.com/office/drawing/2014/main" id="{5611209C-E44C-2641-B5E7-20D85EF7BD14}"/>
              </a:ext>
            </a:extLst>
          </p:cNvPr>
          <p:cNvSpPr>
            <a:spLocks noChangeArrowheads="1"/>
          </p:cNvSpPr>
          <p:nvPr/>
        </p:nvSpPr>
        <p:spPr bwMode="auto">
          <a:xfrm>
            <a:off x="661988" y="346075"/>
            <a:ext cx="14097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4000" b="1">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目 录</a:t>
            </a:r>
          </a:p>
        </p:txBody>
      </p:sp>
      <p:sp>
        <p:nvSpPr>
          <p:cNvPr id="4130" name="直接连接符 48">
            <a:extLst>
              <a:ext uri="{FF2B5EF4-FFF2-40B4-BE49-F238E27FC236}">
                <a16:creationId xmlns:a16="http://schemas.microsoft.com/office/drawing/2014/main" id="{9B08A168-E102-1A44-8754-36B7329D3B1A}"/>
              </a:ext>
            </a:extLst>
          </p:cNvPr>
          <p:cNvSpPr>
            <a:spLocks noChangeShapeType="1"/>
          </p:cNvSpPr>
          <p:nvPr/>
        </p:nvSpPr>
        <p:spPr bwMode="auto">
          <a:xfrm>
            <a:off x="1780989" y="2179533"/>
            <a:ext cx="5897562" cy="0"/>
          </a:xfrm>
          <a:prstGeom prst="line">
            <a:avLst/>
          </a:prstGeom>
          <a:noFill/>
          <a:ln w="6350">
            <a:solidFill>
              <a:srgbClr val="A5A5A5"/>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31" name="平行四边形 50">
            <a:extLst>
              <a:ext uri="{FF2B5EF4-FFF2-40B4-BE49-F238E27FC236}">
                <a16:creationId xmlns:a16="http://schemas.microsoft.com/office/drawing/2014/main" id="{8CFF1F6E-81D6-0747-B75E-A03D972070A4}"/>
              </a:ext>
            </a:extLst>
          </p:cNvPr>
          <p:cNvSpPr>
            <a:spLocks noChangeArrowheads="1"/>
          </p:cNvSpPr>
          <p:nvPr/>
        </p:nvSpPr>
        <p:spPr bwMode="auto">
          <a:xfrm>
            <a:off x="1346014" y="1706458"/>
            <a:ext cx="590550" cy="479425"/>
          </a:xfrm>
          <a:prstGeom prst="parallelogram">
            <a:avLst>
              <a:gd name="adj" fmla="val 24995"/>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32" name="文本框 51">
            <a:extLst>
              <a:ext uri="{FF2B5EF4-FFF2-40B4-BE49-F238E27FC236}">
                <a16:creationId xmlns:a16="http://schemas.microsoft.com/office/drawing/2014/main" id="{555F89E7-EA4E-1E4F-B087-B9BF32A9F001}"/>
              </a:ext>
            </a:extLst>
          </p:cNvPr>
          <p:cNvSpPr>
            <a:spLocks noChangeArrowheads="1"/>
          </p:cNvSpPr>
          <p:nvPr/>
        </p:nvSpPr>
        <p:spPr bwMode="auto">
          <a:xfrm>
            <a:off x="1350776" y="1685821"/>
            <a:ext cx="5810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33" name="直接连接符 53">
            <a:extLst>
              <a:ext uri="{FF2B5EF4-FFF2-40B4-BE49-F238E27FC236}">
                <a16:creationId xmlns:a16="http://schemas.microsoft.com/office/drawing/2014/main" id="{916DE072-403C-704A-AADB-9705297E4830}"/>
              </a:ext>
            </a:extLst>
          </p:cNvPr>
          <p:cNvSpPr>
            <a:spLocks noChangeShapeType="1"/>
          </p:cNvSpPr>
          <p:nvPr/>
        </p:nvSpPr>
        <p:spPr bwMode="auto">
          <a:xfrm>
            <a:off x="1780989" y="3230458"/>
            <a:ext cx="5897562" cy="0"/>
          </a:xfrm>
          <a:prstGeom prst="line">
            <a:avLst/>
          </a:prstGeom>
          <a:noFill/>
          <a:ln w="6350">
            <a:solidFill>
              <a:srgbClr val="A5A5A5"/>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34" name="平行四边形 56">
            <a:extLst>
              <a:ext uri="{FF2B5EF4-FFF2-40B4-BE49-F238E27FC236}">
                <a16:creationId xmlns:a16="http://schemas.microsoft.com/office/drawing/2014/main" id="{BC7582A7-423F-BD4A-96D3-85326B5A8078}"/>
              </a:ext>
            </a:extLst>
          </p:cNvPr>
          <p:cNvSpPr>
            <a:spLocks noChangeArrowheads="1"/>
          </p:cNvSpPr>
          <p:nvPr/>
        </p:nvSpPr>
        <p:spPr bwMode="auto">
          <a:xfrm>
            <a:off x="1346014" y="2757383"/>
            <a:ext cx="590550" cy="479425"/>
          </a:xfrm>
          <a:prstGeom prst="parallelogram">
            <a:avLst>
              <a:gd name="adj" fmla="val 24995"/>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35" name="文本框 57">
            <a:extLst>
              <a:ext uri="{FF2B5EF4-FFF2-40B4-BE49-F238E27FC236}">
                <a16:creationId xmlns:a16="http://schemas.microsoft.com/office/drawing/2014/main" id="{A33E1163-2DCF-A241-9129-C5585D3FB22F}"/>
              </a:ext>
            </a:extLst>
          </p:cNvPr>
          <p:cNvSpPr>
            <a:spLocks noChangeArrowheads="1"/>
          </p:cNvSpPr>
          <p:nvPr/>
        </p:nvSpPr>
        <p:spPr bwMode="auto">
          <a:xfrm>
            <a:off x="1350776" y="2735158"/>
            <a:ext cx="5810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28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28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36" name="直接连接符 59">
            <a:extLst>
              <a:ext uri="{FF2B5EF4-FFF2-40B4-BE49-F238E27FC236}">
                <a16:creationId xmlns:a16="http://schemas.microsoft.com/office/drawing/2014/main" id="{205B8F41-3977-CC4A-84C4-B137648B51D7}"/>
              </a:ext>
            </a:extLst>
          </p:cNvPr>
          <p:cNvSpPr>
            <a:spLocks noChangeShapeType="1"/>
          </p:cNvSpPr>
          <p:nvPr/>
        </p:nvSpPr>
        <p:spPr bwMode="auto">
          <a:xfrm>
            <a:off x="1780989" y="4281383"/>
            <a:ext cx="5897562" cy="0"/>
          </a:xfrm>
          <a:prstGeom prst="line">
            <a:avLst/>
          </a:prstGeom>
          <a:noFill/>
          <a:ln w="6350">
            <a:solidFill>
              <a:srgbClr val="A5A5A5"/>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37" name="平行四边形 62">
            <a:extLst>
              <a:ext uri="{FF2B5EF4-FFF2-40B4-BE49-F238E27FC236}">
                <a16:creationId xmlns:a16="http://schemas.microsoft.com/office/drawing/2014/main" id="{F5A280B9-95C3-B448-BB70-58E1FBBA259C}"/>
              </a:ext>
            </a:extLst>
          </p:cNvPr>
          <p:cNvSpPr>
            <a:spLocks noChangeArrowheads="1"/>
          </p:cNvSpPr>
          <p:nvPr/>
        </p:nvSpPr>
        <p:spPr bwMode="auto">
          <a:xfrm>
            <a:off x="1346014" y="3808308"/>
            <a:ext cx="590550" cy="479425"/>
          </a:xfrm>
          <a:prstGeom prst="parallelogram">
            <a:avLst>
              <a:gd name="adj" fmla="val 24995"/>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38" name="文本框 63">
            <a:extLst>
              <a:ext uri="{FF2B5EF4-FFF2-40B4-BE49-F238E27FC236}">
                <a16:creationId xmlns:a16="http://schemas.microsoft.com/office/drawing/2014/main" id="{39EEDB0B-7C9C-1847-86CC-B48DB3EE0BDB}"/>
              </a:ext>
            </a:extLst>
          </p:cNvPr>
          <p:cNvSpPr>
            <a:spLocks noChangeArrowheads="1"/>
          </p:cNvSpPr>
          <p:nvPr/>
        </p:nvSpPr>
        <p:spPr bwMode="auto">
          <a:xfrm>
            <a:off x="1350776" y="3786083"/>
            <a:ext cx="5810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43" name="矩形 71">
            <a:extLst>
              <a:ext uri="{FF2B5EF4-FFF2-40B4-BE49-F238E27FC236}">
                <a16:creationId xmlns:a16="http://schemas.microsoft.com/office/drawing/2014/main" id="{267D1327-B829-EA4C-B8DA-77CDDE82DDBE}"/>
              </a:ext>
            </a:extLst>
          </p:cNvPr>
          <p:cNvSpPr>
            <a:spLocks noChangeArrowheads="1"/>
          </p:cNvSpPr>
          <p:nvPr/>
        </p:nvSpPr>
        <p:spPr bwMode="auto">
          <a:xfrm>
            <a:off x="2393764" y="1725508"/>
            <a:ext cx="46910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b="1" dirty="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项目简介</a:t>
            </a:r>
          </a:p>
        </p:txBody>
      </p:sp>
      <p:sp>
        <p:nvSpPr>
          <p:cNvPr id="4144" name="矩形 77">
            <a:extLst>
              <a:ext uri="{FF2B5EF4-FFF2-40B4-BE49-F238E27FC236}">
                <a16:creationId xmlns:a16="http://schemas.microsoft.com/office/drawing/2014/main" id="{CDC504B6-63AF-FB4C-89EB-66D99A901385}"/>
              </a:ext>
            </a:extLst>
          </p:cNvPr>
          <p:cNvSpPr>
            <a:spLocks noChangeArrowheads="1"/>
          </p:cNvSpPr>
          <p:nvPr/>
        </p:nvSpPr>
        <p:spPr bwMode="auto">
          <a:xfrm>
            <a:off x="2393764" y="2776433"/>
            <a:ext cx="46910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b="1" dirty="0">
                <a:solidFill>
                  <a:srgbClr val="3F3F3F"/>
                </a:solidFill>
                <a:latin typeface="微软雅黑" panose="020B0503020204020204" pitchFamily="34" charset="-122"/>
                <a:ea typeface="微软雅黑" panose="020B0503020204020204" pitchFamily="34" charset="-122"/>
                <a:sym typeface="Times New Roman" panose="02020603050405020304" pitchFamily="18" charset="0"/>
              </a:rPr>
              <a:t>成员分工</a:t>
            </a:r>
            <a:endParaRPr lang="zh-CN" altLang="zh-CN" sz="2400" b="1" dirty="0">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45" name="矩形 78">
            <a:extLst>
              <a:ext uri="{FF2B5EF4-FFF2-40B4-BE49-F238E27FC236}">
                <a16:creationId xmlns:a16="http://schemas.microsoft.com/office/drawing/2014/main" id="{65F20C59-9988-0A4D-B57D-D68434258CBE}"/>
              </a:ext>
            </a:extLst>
          </p:cNvPr>
          <p:cNvSpPr>
            <a:spLocks noChangeArrowheads="1"/>
          </p:cNvSpPr>
          <p:nvPr/>
        </p:nvSpPr>
        <p:spPr bwMode="auto">
          <a:xfrm>
            <a:off x="2393764" y="3824183"/>
            <a:ext cx="46910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400" b="1" dirty="0">
                <a:solidFill>
                  <a:srgbClr val="3F3F3F"/>
                </a:solidFill>
                <a:latin typeface="微软雅黑" panose="020B0503020204020204" pitchFamily="34" charset="-122"/>
                <a:ea typeface="微软雅黑" panose="020B0503020204020204" pitchFamily="34" charset="-122"/>
                <a:sym typeface="Times New Roman" panose="02020603050405020304" pitchFamily="18" charset="0"/>
              </a:rPr>
              <a:t>Demo</a:t>
            </a:r>
            <a:r>
              <a:rPr lang="zh-CN" altLang="en-US" sz="2400" b="1" dirty="0">
                <a:solidFill>
                  <a:srgbClr val="3F3F3F"/>
                </a:solidFill>
                <a:latin typeface="微软雅黑" panose="020B0503020204020204" pitchFamily="34" charset="-122"/>
                <a:ea typeface="微软雅黑" panose="020B0503020204020204" pitchFamily="34" charset="-122"/>
                <a:sym typeface="Times New Roman" panose="02020603050405020304" pitchFamily="18" charset="0"/>
              </a:rPr>
              <a:t>演示</a:t>
            </a:r>
            <a:endParaRPr lang="zh-CN" altLang="zh-CN" sz="2400" b="1" dirty="0">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任意多边形 4">
            <a:extLst>
              <a:ext uri="{FF2B5EF4-FFF2-40B4-BE49-F238E27FC236}">
                <a16:creationId xmlns:a16="http://schemas.microsoft.com/office/drawing/2014/main" id="{69338EA8-AC35-7145-9103-1B18E1226A19}"/>
              </a:ext>
            </a:extLst>
          </p:cNvPr>
          <p:cNvSpPr>
            <a:spLocks noChangeArrowheads="1"/>
          </p:cNvSpPr>
          <p:nvPr/>
        </p:nvSpPr>
        <p:spPr bwMode="auto">
          <a:xfrm>
            <a:off x="561975" y="5459413"/>
            <a:ext cx="1379538" cy="1436687"/>
          </a:xfrm>
          <a:custGeom>
            <a:avLst/>
            <a:gdLst>
              <a:gd name="T0" fmla="*/ 988221 w 1379382"/>
              <a:gd name="T1" fmla="*/ 0 h 1436917"/>
              <a:gd name="T2" fmla="*/ 1010406 w 1379382"/>
              <a:gd name="T3" fmla="*/ 15258 h 1436917"/>
              <a:gd name="T4" fmla="*/ 1238011 w 1379382"/>
              <a:gd name="T5" fmla="*/ 370872 h 1436917"/>
              <a:gd name="T6" fmla="*/ 1235427 w 1379382"/>
              <a:gd name="T7" fmla="*/ 372649 h 1436917"/>
              <a:gd name="T8" fmla="*/ 1289073 w 1379382"/>
              <a:gd name="T9" fmla="*/ 450653 h 1436917"/>
              <a:gd name="T10" fmla="*/ 1379382 w 1379382"/>
              <a:gd name="T11" fmla="*/ 591754 h 1436917"/>
              <a:gd name="T12" fmla="*/ 798132 w 1379382"/>
              <a:gd name="T13" fmla="*/ 1436917 h 1436917"/>
              <a:gd name="T14" fmla="*/ 0 w 1379382"/>
              <a:gd name="T15" fmla="*/ 1436917 h 1436917"/>
              <a:gd name="T16" fmla="*/ 988221 w 1379382"/>
              <a:gd name="T17" fmla="*/ 0 h 1436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w="12700">
            <a:solidFill>
              <a:srgbClr val="EED9C6"/>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22" name="任意多边形 5">
            <a:extLst>
              <a:ext uri="{FF2B5EF4-FFF2-40B4-BE49-F238E27FC236}">
                <a16:creationId xmlns:a16="http://schemas.microsoft.com/office/drawing/2014/main" id="{CF4A09CB-CE15-644F-AB66-568DAE9AFD8B}"/>
              </a:ext>
            </a:extLst>
          </p:cNvPr>
          <p:cNvSpPr>
            <a:spLocks noChangeArrowheads="1"/>
          </p:cNvSpPr>
          <p:nvPr/>
        </p:nvSpPr>
        <p:spPr bwMode="auto">
          <a:xfrm>
            <a:off x="1949450" y="5459413"/>
            <a:ext cx="1377950" cy="1436687"/>
          </a:xfrm>
          <a:custGeom>
            <a:avLst/>
            <a:gdLst>
              <a:gd name="T0" fmla="*/ 389113 w 1377333"/>
              <a:gd name="T1" fmla="*/ 0 h 1436916"/>
              <a:gd name="T2" fmla="*/ 1377333 w 1377333"/>
              <a:gd name="T3" fmla="*/ 1436916 h 1436916"/>
              <a:gd name="T4" fmla="*/ 579200 w 1377333"/>
              <a:gd name="T5" fmla="*/ 1436916 h 1436916"/>
              <a:gd name="T6" fmla="*/ 0 w 1377333"/>
              <a:gd name="T7" fmla="*/ 594733 h 1436916"/>
              <a:gd name="T8" fmla="*/ 373996 w 1377333"/>
              <a:gd name="T9" fmla="*/ 10397 h 1436916"/>
              <a:gd name="T10" fmla="*/ 389113 w 1377333"/>
              <a:gd name="T11" fmla="*/ 0 h 1436916"/>
            </a:gdLst>
            <a:ahLst/>
            <a:cxnLst>
              <a:cxn ang="0">
                <a:pos x="T0" y="T1"/>
              </a:cxn>
              <a:cxn ang="0">
                <a:pos x="T2" y="T3"/>
              </a:cxn>
              <a:cxn ang="0">
                <a:pos x="T4" y="T5"/>
              </a:cxn>
              <a:cxn ang="0">
                <a:pos x="T6" y="T7"/>
              </a:cxn>
              <a:cxn ang="0">
                <a:pos x="T8" y="T9"/>
              </a:cxn>
              <a:cxn ang="0">
                <a:pos x="T10" y="T11"/>
              </a:cxn>
            </a:cxnLst>
            <a:rect l="0" t="0"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w="12700">
            <a:solidFill>
              <a:srgbClr val="F1DBCC"/>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23" name="任意多边形 6">
            <a:extLst>
              <a:ext uri="{FF2B5EF4-FFF2-40B4-BE49-F238E27FC236}">
                <a16:creationId xmlns:a16="http://schemas.microsoft.com/office/drawing/2014/main" id="{252DBB24-4DFB-D243-941F-F81D68A77DE1}"/>
              </a:ext>
            </a:extLst>
          </p:cNvPr>
          <p:cNvSpPr>
            <a:spLocks noChangeArrowheads="1"/>
          </p:cNvSpPr>
          <p:nvPr/>
        </p:nvSpPr>
        <p:spPr bwMode="auto">
          <a:xfrm flipV="1">
            <a:off x="5465763" y="5122863"/>
            <a:ext cx="1608137" cy="1773237"/>
          </a:xfrm>
          <a:custGeom>
            <a:avLst/>
            <a:gdLst>
              <a:gd name="T0" fmla="*/ 1219285 w 1608398"/>
              <a:gd name="T1" fmla="*/ 1772896 h 1772896"/>
              <a:gd name="T2" fmla="*/ 1234402 w 1608398"/>
              <a:gd name="T3" fmla="*/ 1762499 h 1772896"/>
              <a:gd name="T4" fmla="*/ 1608398 w 1608398"/>
              <a:gd name="T5" fmla="*/ 1178163 h 1772896"/>
              <a:gd name="T6" fmla="*/ 798132 w 1608398"/>
              <a:gd name="T7" fmla="*/ 0 h 1772896"/>
              <a:gd name="T8" fmla="*/ 0 w 1608398"/>
              <a:gd name="T9" fmla="*/ 0 h 1772896"/>
              <a:gd name="T10" fmla="*/ 1219285 w 1608398"/>
              <a:gd name="T11" fmla="*/ 1772896 h 1772896"/>
            </a:gdLst>
            <a:ahLst/>
            <a:cxnLst>
              <a:cxn ang="0">
                <a:pos x="T0" y="T1"/>
              </a:cxn>
              <a:cxn ang="0">
                <a:pos x="T2" y="T3"/>
              </a:cxn>
              <a:cxn ang="0">
                <a:pos x="T4" y="T5"/>
              </a:cxn>
              <a:cxn ang="0">
                <a:pos x="T6" y="T7"/>
              </a:cxn>
              <a:cxn ang="0">
                <a:pos x="T8" y="T9"/>
              </a:cxn>
              <a:cxn ang="0">
                <a:pos x="T10" y="T11"/>
              </a:cxn>
            </a:cxnLst>
            <a:rect l="0" t="0"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w="12700">
            <a:solidFill>
              <a:srgbClr val="F1DBCC"/>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24" name="任意多边形 7">
            <a:extLst>
              <a:ext uri="{FF2B5EF4-FFF2-40B4-BE49-F238E27FC236}">
                <a16:creationId xmlns:a16="http://schemas.microsoft.com/office/drawing/2014/main" id="{E91EC9E4-3D01-1546-853F-680E27ADD6D6}"/>
              </a:ext>
            </a:extLst>
          </p:cNvPr>
          <p:cNvSpPr>
            <a:spLocks noChangeArrowheads="1"/>
          </p:cNvSpPr>
          <p:nvPr/>
        </p:nvSpPr>
        <p:spPr bwMode="auto">
          <a:xfrm>
            <a:off x="10575925" y="286861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8999"/>
            </a:srgbClr>
          </a:solidFill>
          <a:ln w="12700">
            <a:solidFill>
              <a:srgbClr val="DF9B83">
                <a:alpha val="48999"/>
              </a:srgbClr>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25" name="任意多边形 8">
            <a:extLst>
              <a:ext uri="{FF2B5EF4-FFF2-40B4-BE49-F238E27FC236}">
                <a16:creationId xmlns:a16="http://schemas.microsoft.com/office/drawing/2014/main" id="{5EA5573C-F471-C945-8F78-E89D6D1E0E44}"/>
              </a:ext>
            </a:extLst>
          </p:cNvPr>
          <p:cNvSpPr>
            <a:spLocks noChangeArrowheads="1"/>
          </p:cNvSpPr>
          <p:nvPr/>
        </p:nvSpPr>
        <p:spPr bwMode="auto">
          <a:xfrm>
            <a:off x="9482138" y="0"/>
            <a:ext cx="1474787" cy="1577975"/>
          </a:xfrm>
          <a:custGeom>
            <a:avLst/>
            <a:gdLst>
              <a:gd name="T0" fmla="*/ 0 w 1474363"/>
              <a:gd name="T1" fmla="*/ 0 h 1578002"/>
              <a:gd name="T2" fmla="*/ 798133 w 1474363"/>
              <a:gd name="T3" fmla="*/ 0 h 1578002"/>
              <a:gd name="T4" fmla="*/ 1474363 w 1474363"/>
              <a:gd name="T5" fmla="*/ 983269 h 1578002"/>
              <a:gd name="T6" fmla="*/ 1100367 w 1474363"/>
              <a:gd name="T7" fmla="*/ 1567605 h 1578002"/>
              <a:gd name="T8" fmla="*/ 1085250 w 1474363"/>
              <a:gd name="T9" fmla="*/ 1578002 h 1578002"/>
              <a:gd name="T10" fmla="*/ 0 w 1474363"/>
              <a:gd name="T11" fmla="*/ 0 h 1578002"/>
            </a:gdLst>
            <a:ahLst/>
            <a:cxnLst>
              <a:cxn ang="0">
                <a:pos x="T0" y="T1"/>
              </a:cxn>
              <a:cxn ang="0">
                <a:pos x="T2" y="T3"/>
              </a:cxn>
              <a:cxn ang="0">
                <a:pos x="T4" y="T5"/>
              </a:cxn>
              <a:cxn ang="0">
                <a:pos x="T6" y="T7"/>
              </a:cxn>
              <a:cxn ang="0">
                <a:pos x="T8" y="T9"/>
              </a:cxn>
              <a:cxn ang="0">
                <a:pos x="T10" y="T11"/>
              </a:cxn>
            </a:cxnLst>
            <a:rect l="0" t="0"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w="12700">
            <a:solidFill>
              <a:srgbClr val="EFE3C2"/>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26" name="任意多边形 9">
            <a:extLst>
              <a:ext uri="{FF2B5EF4-FFF2-40B4-BE49-F238E27FC236}">
                <a16:creationId xmlns:a16="http://schemas.microsoft.com/office/drawing/2014/main" id="{58D9FC7C-6517-264A-BB3F-B665C568A87F}"/>
              </a:ext>
            </a:extLst>
          </p:cNvPr>
          <p:cNvSpPr>
            <a:spLocks noChangeArrowheads="1"/>
          </p:cNvSpPr>
          <p:nvPr/>
        </p:nvSpPr>
        <p:spPr bwMode="auto">
          <a:xfrm>
            <a:off x="10966450" y="0"/>
            <a:ext cx="1238250" cy="1577975"/>
          </a:xfrm>
          <a:custGeom>
            <a:avLst/>
            <a:gdLst>
              <a:gd name="T0" fmla="*/ 678279 w 1238362"/>
              <a:gd name="T1" fmla="*/ 0 h 1578002"/>
              <a:gd name="T2" fmla="*/ 1238362 w 1238362"/>
              <a:gd name="T3" fmla="*/ 0 h 1578002"/>
              <a:gd name="T4" fmla="*/ 1238362 w 1238362"/>
              <a:gd name="T5" fmla="*/ 346134 h 1578002"/>
              <a:gd name="T6" fmla="*/ 391161 w 1238362"/>
              <a:gd name="T7" fmla="*/ 1578002 h 1578002"/>
              <a:gd name="T8" fmla="*/ 368976 w 1238362"/>
              <a:gd name="T9" fmla="*/ 1562744 h 1578002"/>
              <a:gd name="T10" fmla="*/ 141371 w 1238362"/>
              <a:gd name="T11" fmla="*/ 1207130 h 1578002"/>
              <a:gd name="T12" fmla="*/ 143955 w 1238362"/>
              <a:gd name="T13" fmla="*/ 1205353 h 1578002"/>
              <a:gd name="T14" fmla="*/ 90309 w 1238362"/>
              <a:gd name="T15" fmla="*/ 1127349 h 1578002"/>
              <a:gd name="T16" fmla="*/ 0 w 1238362"/>
              <a:gd name="T17" fmla="*/ 986248 h 1578002"/>
              <a:gd name="T18" fmla="*/ 678279 w 1238362"/>
              <a:gd name="T19" fmla="*/ 0 h 1578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0000"/>
            </a:srgbClr>
          </a:solidFill>
          <a:ln w="12700">
            <a:solidFill>
              <a:srgbClr val="EEE6C8"/>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27" name="任意多边形 10">
            <a:extLst>
              <a:ext uri="{FF2B5EF4-FFF2-40B4-BE49-F238E27FC236}">
                <a16:creationId xmlns:a16="http://schemas.microsoft.com/office/drawing/2014/main" id="{B6F3E49D-4BD1-BA45-B65E-A26BCD05C8F1}"/>
              </a:ext>
            </a:extLst>
          </p:cNvPr>
          <p:cNvSpPr>
            <a:spLocks noChangeArrowheads="1"/>
          </p:cNvSpPr>
          <p:nvPr/>
        </p:nvSpPr>
        <p:spPr bwMode="auto">
          <a:xfrm>
            <a:off x="11202988" y="1946275"/>
            <a:ext cx="798512" cy="1162050"/>
          </a:xfrm>
          <a:custGeom>
            <a:avLst/>
            <a:gdLst>
              <a:gd name="T0" fmla="*/ 399066 w 798132"/>
              <a:gd name="T1" fmla="*/ 0 h 1160519"/>
              <a:gd name="T2" fmla="*/ 798132 w 798132"/>
              <a:gd name="T3" fmla="*/ 580260 h 1160519"/>
              <a:gd name="T4" fmla="*/ 399066 w 798132"/>
              <a:gd name="T5" fmla="*/ 1160519 h 1160519"/>
              <a:gd name="T6" fmla="*/ 0 w 798132"/>
              <a:gd name="T7" fmla="*/ 580260 h 1160519"/>
              <a:gd name="T8" fmla="*/ 399066 w 798132"/>
              <a:gd name="T9" fmla="*/ 0 h 1160519"/>
            </a:gdLst>
            <a:ahLst/>
            <a:cxnLst>
              <a:cxn ang="0">
                <a:pos x="T0" y="T1"/>
              </a:cxn>
              <a:cxn ang="0">
                <a:pos x="T2" y="T3"/>
              </a:cxn>
              <a:cxn ang="0">
                <a:pos x="T4" y="T5"/>
              </a:cxn>
              <a:cxn ang="0">
                <a:pos x="T6" y="T7"/>
              </a:cxn>
              <a:cxn ang="0">
                <a:pos x="T8" y="T9"/>
              </a:cxn>
            </a:cxnLst>
            <a:rect l="0" t="0"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w="12700">
            <a:solidFill>
              <a:srgbClr val="EAD3BE"/>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28" name="任意多边形 11">
            <a:extLst>
              <a:ext uri="{FF2B5EF4-FFF2-40B4-BE49-F238E27FC236}">
                <a16:creationId xmlns:a16="http://schemas.microsoft.com/office/drawing/2014/main" id="{BAEDCC95-C563-2941-B20D-5404F7382ACC}"/>
              </a:ext>
            </a:extLst>
          </p:cNvPr>
          <p:cNvSpPr>
            <a:spLocks noChangeArrowheads="1"/>
          </p:cNvSpPr>
          <p:nvPr/>
        </p:nvSpPr>
        <p:spPr bwMode="auto">
          <a:xfrm>
            <a:off x="11601450" y="1071563"/>
            <a:ext cx="603250" cy="1455737"/>
          </a:xfrm>
          <a:custGeom>
            <a:avLst/>
            <a:gdLst>
              <a:gd name="T0" fmla="*/ 601946 w 601946"/>
              <a:gd name="T1" fmla="*/ 0 h 1455517"/>
              <a:gd name="T2" fmla="*/ 601946 w 601946"/>
              <a:gd name="T3" fmla="*/ 1160520 h 1455517"/>
              <a:gd name="T4" fmla="*/ 399066 w 601946"/>
              <a:gd name="T5" fmla="*/ 1455517 h 1455517"/>
              <a:gd name="T6" fmla="*/ 0 w 601946"/>
              <a:gd name="T7" fmla="*/ 875257 h 1455517"/>
              <a:gd name="T8" fmla="*/ 601946 w 601946"/>
              <a:gd name="T9" fmla="*/ 0 h 1455517"/>
            </a:gdLst>
            <a:ahLst/>
            <a:cxnLst>
              <a:cxn ang="0">
                <a:pos x="T0" y="T1"/>
              </a:cxn>
              <a:cxn ang="0">
                <a:pos x="T2" y="T3"/>
              </a:cxn>
              <a:cxn ang="0">
                <a:pos x="T4" y="T5"/>
              </a:cxn>
              <a:cxn ang="0">
                <a:pos x="T6" y="T7"/>
              </a:cxn>
              <a:cxn ang="0">
                <a:pos x="T8" y="T9"/>
              </a:cxn>
            </a:cxnLst>
            <a:rect l="0" t="0" r="r" b="b"/>
            <a:pathLst>
              <a:path w="601946" h="1455517">
                <a:moveTo>
                  <a:pt x="601946" y="0"/>
                </a:moveTo>
                <a:lnTo>
                  <a:pt x="601946" y="1160520"/>
                </a:lnTo>
                <a:lnTo>
                  <a:pt x="399066" y="1455517"/>
                </a:lnTo>
                <a:lnTo>
                  <a:pt x="0" y="875257"/>
                </a:lnTo>
                <a:lnTo>
                  <a:pt x="601946" y="0"/>
                </a:lnTo>
                <a:close/>
              </a:path>
            </a:pathLst>
          </a:custGeom>
          <a:solidFill>
            <a:srgbClr val="EBCEBC"/>
          </a:solidFill>
          <a:ln w="12700">
            <a:solidFill>
              <a:srgbClr val="EACDBA"/>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29" name="任意多边形 12">
            <a:extLst>
              <a:ext uri="{FF2B5EF4-FFF2-40B4-BE49-F238E27FC236}">
                <a16:creationId xmlns:a16="http://schemas.microsoft.com/office/drawing/2014/main" id="{D4CF7D0B-0B46-E747-AAAD-2F28AD0D1F5E}"/>
              </a:ext>
            </a:extLst>
          </p:cNvPr>
          <p:cNvSpPr>
            <a:spLocks noChangeArrowheads="1"/>
          </p:cNvSpPr>
          <p:nvPr/>
        </p:nvSpPr>
        <p:spPr bwMode="auto">
          <a:xfrm>
            <a:off x="10966450" y="1590675"/>
            <a:ext cx="635000" cy="936625"/>
          </a:xfrm>
          <a:custGeom>
            <a:avLst/>
            <a:gdLst>
              <a:gd name="T0" fmla="*/ 391161 w 636416"/>
              <a:gd name="T1" fmla="*/ 0 h 936872"/>
              <a:gd name="T2" fmla="*/ 636416 w 636416"/>
              <a:gd name="T3" fmla="*/ 356612 h 936872"/>
              <a:gd name="T4" fmla="*/ 237350 w 636416"/>
              <a:gd name="T5" fmla="*/ 936872 h 936872"/>
              <a:gd name="T6" fmla="*/ 0 w 636416"/>
              <a:gd name="T7" fmla="*/ 591754 h 936872"/>
              <a:gd name="T8" fmla="*/ 90309 w 636416"/>
              <a:gd name="T9" fmla="*/ 450653 h 936872"/>
              <a:gd name="T10" fmla="*/ 143955 w 636416"/>
              <a:gd name="T11" fmla="*/ 372649 h 936872"/>
              <a:gd name="T12" fmla="*/ 141371 w 636416"/>
              <a:gd name="T13" fmla="*/ 370872 h 936872"/>
              <a:gd name="T14" fmla="*/ 368976 w 636416"/>
              <a:gd name="T15" fmla="*/ 15258 h 936872"/>
              <a:gd name="T16" fmla="*/ 391161 w 636416"/>
              <a:gd name="T17" fmla="*/ 0 h 936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w="12700">
            <a:solidFill>
              <a:srgbClr val="D3DDC7"/>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30" name="任意多边形 13">
            <a:extLst>
              <a:ext uri="{FF2B5EF4-FFF2-40B4-BE49-F238E27FC236}">
                <a16:creationId xmlns:a16="http://schemas.microsoft.com/office/drawing/2014/main" id="{817EEB4F-1967-4342-B70D-2FE0BCC3A9FF}"/>
              </a:ext>
            </a:extLst>
          </p:cNvPr>
          <p:cNvSpPr>
            <a:spLocks noChangeArrowheads="1"/>
          </p:cNvSpPr>
          <p:nvPr/>
        </p:nvSpPr>
        <p:spPr bwMode="auto">
          <a:xfrm>
            <a:off x="10966450" y="2527300"/>
            <a:ext cx="635000" cy="936625"/>
          </a:xfrm>
          <a:custGeom>
            <a:avLst/>
            <a:gdLst>
              <a:gd name="T0" fmla="*/ 237350 w 636416"/>
              <a:gd name="T1" fmla="*/ 0 h 936871"/>
              <a:gd name="T2" fmla="*/ 636416 w 636416"/>
              <a:gd name="T3" fmla="*/ 580259 h 936871"/>
              <a:gd name="T4" fmla="*/ 391161 w 636416"/>
              <a:gd name="T5" fmla="*/ 936871 h 936871"/>
              <a:gd name="T6" fmla="*/ 368976 w 636416"/>
              <a:gd name="T7" fmla="*/ 921613 h 936871"/>
              <a:gd name="T8" fmla="*/ 141371 w 636416"/>
              <a:gd name="T9" fmla="*/ 565999 h 936871"/>
              <a:gd name="T10" fmla="*/ 143955 w 636416"/>
              <a:gd name="T11" fmla="*/ 564222 h 936871"/>
              <a:gd name="T12" fmla="*/ 90309 w 636416"/>
              <a:gd name="T13" fmla="*/ 486218 h 936871"/>
              <a:gd name="T14" fmla="*/ 0 w 636416"/>
              <a:gd name="T15" fmla="*/ 345117 h 936871"/>
              <a:gd name="T16" fmla="*/ 237350 w 636416"/>
              <a:gd name="T17" fmla="*/ 0 h 936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w="12700">
            <a:solidFill>
              <a:srgbClr val="EACDBB"/>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31" name="任意多边形 14">
            <a:extLst>
              <a:ext uri="{FF2B5EF4-FFF2-40B4-BE49-F238E27FC236}">
                <a16:creationId xmlns:a16="http://schemas.microsoft.com/office/drawing/2014/main" id="{5A061968-4271-AA46-98FB-411EA89EA366}"/>
              </a:ext>
            </a:extLst>
          </p:cNvPr>
          <p:cNvSpPr>
            <a:spLocks noChangeArrowheads="1"/>
          </p:cNvSpPr>
          <p:nvPr/>
        </p:nvSpPr>
        <p:spPr bwMode="auto">
          <a:xfrm>
            <a:off x="11601450" y="2527300"/>
            <a:ext cx="603250" cy="1455738"/>
          </a:xfrm>
          <a:custGeom>
            <a:avLst/>
            <a:gdLst>
              <a:gd name="T0" fmla="*/ 399066 w 601946"/>
              <a:gd name="T1" fmla="*/ 0 h 1455516"/>
              <a:gd name="T2" fmla="*/ 601946 w 601946"/>
              <a:gd name="T3" fmla="*/ 294997 h 1455516"/>
              <a:gd name="T4" fmla="*/ 601946 w 601946"/>
              <a:gd name="T5" fmla="*/ 1455516 h 1455516"/>
              <a:gd name="T6" fmla="*/ 0 w 601946"/>
              <a:gd name="T7" fmla="*/ 580259 h 1455516"/>
              <a:gd name="T8" fmla="*/ 399066 w 601946"/>
              <a:gd name="T9" fmla="*/ 0 h 1455516"/>
            </a:gdLst>
            <a:ahLst/>
            <a:cxnLst>
              <a:cxn ang="0">
                <a:pos x="T0" y="T1"/>
              </a:cxn>
              <a:cxn ang="0">
                <a:pos x="T2" y="T3"/>
              </a:cxn>
              <a:cxn ang="0">
                <a:pos x="T4" y="T5"/>
              </a:cxn>
              <a:cxn ang="0">
                <a:pos x="T6" y="T7"/>
              </a:cxn>
              <a:cxn ang="0">
                <a:pos x="T8" y="T9"/>
              </a:cxn>
            </a:cxnLst>
            <a:rect l="0" t="0" r="r" b="b"/>
            <a:pathLst>
              <a:path w="601946" h="1455516">
                <a:moveTo>
                  <a:pt x="399066" y="0"/>
                </a:moveTo>
                <a:lnTo>
                  <a:pt x="601946" y="294997"/>
                </a:lnTo>
                <a:lnTo>
                  <a:pt x="601946" y="1455516"/>
                </a:lnTo>
                <a:lnTo>
                  <a:pt x="0" y="580259"/>
                </a:lnTo>
                <a:lnTo>
                  <a:pt x="399066" y="0"/>
                </a:lnTo>
                <a:close/>
              </a:path>
            </a:pathLst>
          </a:custGeom>
          <a:solidFill>
            <a:srgbClr val="D3DDC7"/>
          </a:solidFill>
          <a:ln w="12700">
            <a:solidFill>
              <a:srgbClr val="D3DCC6"/>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32" name="任意多边形 15">
            <a:extLst>
              <a:ext uri="{FF2B5EF4-FFF2-40B4-BE49-F238E27FC236}">
                <a16:creationId xmlns:a16="http://schemas.microsoft.com/office/drawing/2014/main" id="{DC294976-2106-894F-8A17-B3C7DE7B0F40}"/>
              </a:ext>
            </a:extLst>
          </p:cNvPr>
          <p:cNvSpPr>
            <a:spLocks noChangeArrowheads="1"/>
          </p:cNvSpPr>
          <p:nvPr/>
        </p:nvSpPr>
        <p:spPr bwMode="auto">
          <a:xfrm>
            <a:off x="10575925" y="98266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999"/>
            </a:srgbClr>
          </a:solidFill>
          <a:ln w="12700">
            <a:solidFill>
              <a:srgbClr val="EBD3A2"/>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33" name="任意多边形 16">
            <a:extLst>
              <a:ext uri="{FF2B5EF4-FFF2-40B4-BE49-F238E27FC236}">
                <a16:creationId xmlns:a16="http://schemas.microsoft.com/office/drawing/2014/main" id="{3E2315DD-5BBE-844B-9D0D-43F1D0643826}"/>
              </a:ext>
            </a:extLst>
          </p:cNvPr>
          <p:cNvSpPr>
            <a:spLocks noChangeArrowheads="1"/>
          </p:cNvSpPr>
          <p:nvPr/>
        </p:nvSpPr>
        <p:spPr bwMode="auto">
          <a:xfrm flipV="1">
            <a:off x="10575925" y="1590675"/>
            <a:ext cx="768350" cy="593725"/>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1999"/>
            </a:srgbClr>
          </a:solidFill>
          <a:ln w="12700">
            <a:solidFill>
              <a:srgbClr val="B3C4A5">
                <a:alpha val="51999"/>
              </a:srgbClr>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34" name="任意多边形 17">
            <a:extLst>
              <a:ext uri="{FF2B5EF4-FFF2-40B4-BE49-F238E27FC236}">
                <a16:creationId xmlns:a16="http://schemas.microsoft.com/office/drawing/2014/main" id="{B943F5C9-CFD9-D244-A078-08376A0019B5}"/>
              </a:ext>
            </a:extLst>
          </p:cNvPr>
          <p:cNvSpPr>
            <a:spLocks noChangeArrowheads="1"/>
          </p:cNvSpPr>
          <p:nvPr/>
        </p:nvSpPr>
        <p:spPr bwMode="auto">
          <a:xfrm>
            <a:off x="2444750" y="4492625"/>
            <a:ext cx="1946275" cy="2416175"/>
          </a:xfrm>
          <a:custGeom>
            <a:avLst/>
            <a:gdLst>
              <a:gd name="T0" fmla="*/ 1555213 w 1946374"/>
              <a:gd name="T1" fmla="*/ 0 h 2416275"/>
              <a:gd name="T2" fmla="*/ 1577398 w 1946374"/>
              <a:gd name="T3" fmla="*/ 15258 h 2416275"/>
              <a:gd name="T4" fmla="*/ 1805003 w 1946374"/>
              <a:gd name="T5" fmla="*/ 370872 h 2416275"/>
              <a:gd name="T6" fmla="*/ 1802419 w 1946374"/>
              <a:gd name="T7" fmla="*/ 372649 h 2416275"/>
              <a:gd name="T8" fmla="*/ 1856065 w 1946374"/>
              <a:gd name="T9" fmla="*/ 450653 h 2416275"/>
              <a:gd name="T10" fmla="*/ 1946374 w 1946374"/>
              <a:gd name="T11" fmla="*/ 591754 h 2416275"/>
              <a:gd name="T12" fmla="*/ 691584 w 1946374"/>
              <a:gd name="T13" fmla="*/ 2416275 h 2416275"/>
              <a:gd name="T14" fmla="*/ 106548 w 1946374"/>
              <a:gd name="T15" fmla="*/ 2416275 h 2416275"/>
              <a:gd name="T16" fmla="*/ 0 w 1946374"/>
              <a:gd name="T17" fmla="*/ 2261349 h 2416275"/>
              <a:gd name="T18" fmla="*/ 1555213 w 1946374"/>
              <a:gd name="T19" fmla="*/ 0 h 2416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w="12700">
            <a:solidFill>
              <a:srgbClr val="E0E6D3"/>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35" name="任意多边形 18">
            <a:extLst>
              <a:ext uri="{FF2B5EF4-FFF2-40B4-BE49-F238E27FC236}">
                <a16:creationId xmlns:a16="http://schemas.microsoft.com/office/drawing/2014/main" id="{56E14FE9-0278-534D-918A-D07D35AB787E}"/>
              </a:ext>
            </a:extLst>
          </p:cNvPr>
          <p:cNvSpPr>
            <a:spLocks noChangeArrowheads="1"/>
          </p:cNvSpPr>
          <p:nvPr/>
        </p:nvSpPr>
        <p:spPr bwMode="auto">
          <a:xfrm>
            <a:off x="4400550" y="4492625"/>
            <a:ext cx="2051050" cy="2416175"/>
          </a:xfrm>
          <a:custGeom>
            <a:avLst/>
            <a:gdLst>
              <a:gd name="T0" fmla="*/ 389113 w 2050873"/>
              <a:gd name="T1" fmla="*/ 0 h 2416274"/>
              <a:gd name="T2" fmla="*/ 2050873 w 2050873"/>
              <a:gd name="T3" fmla="*/ 2416274 h 2416274"/>
              <a:gd name="T4" fmla="*/ 1252741 w 2050873"/>
              <a:gd name="T5" fmla="*/ 2416274 h 2416274"/>
              <a:gd name="T6" fmla="*/ 0 w 2050873"/>
              <a:gd name="T7" fmla="*/ 594733 h 2416274"/>
              <a:gd name="T8" fmla="*/ 373996 w 2050873"/>
              <a:gd name="T9" fmla="*/ 10397 h 2416274"/>
              <a:gd name="T10" fmla="*/ 389113 w 2050873"/>
              <a:gd name="T11" fmla="*/ 0 h 2416274"/>
            </a:gdLst>
            <a:ahLst/>
            <a:cxnLst>
              <a:cxn ang="0">
                <a:pos x="T0" y="T1"/>
              </a:cxn>
              <a:cxn ang="0">
                <a:pos x="T2" y="T3"/>
              </a:cxn>
              <a:cxn ang="0">
                <a:pos x="T4" y="T5"/>
              </a:cxn>
              <a:cxn ang="0">
                <a:pos x="T6" y="T7"/>
              </a:cxn>
              <a:cxn ang="0">
                <a:pos x="T8" y="T9"/>
              </a:cxn>
              <a:cxn ang="0">
                <a:pos x="T10" y="T11"/>
              </a:cxn>
            </a:cxnLst>
            <a:rect l="0" t="0"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w="12700">
            <a:solidFill>
              <a:srgbClr val="E0E6D3"/>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36" name="任意多边形 19">
            <a:extLst>
              <a:ext uri="{FF2B5EF4-FFF2-40B4-BE49-F238E27FC236}">
                <a16:creationId xmlns:a16="http://schemas.microsoft.com/office/drawing/2014/main" id="{B4300DCC-B286-C14A-8BF1-A07DCD043D7C}"/>
              </a:ext>
            </a:extLst>
          </p:cNvPr>
          <p:cNvSpPr>
            <a:spLocks noChangeArrowheads="1"/>
          </p:cNvSpPr>
          <p:nvPr/>
        </p:nvSpPr>
        <p:spPr bwMode="auto">
          <a:xfrm>
            <a:off x="2344738" y="6762750"/>
            <a:ext cx="200025" cy="146050"/>
          </a:xfrm>
          <a:custGeom>
            <a:avLst/>
            <a:gdLst>
              <a:gd name="T0" fmla="*/ 100267 w 200534"/>
              <a:gd name="T1" fmla="*/ 0 h 145793"/>
              <a:gd name="T2" fmla="*/ 200534 w 200534"/>
              <a:gd name="T3" fmla="*/ 145793 h 145793"/>
              <a:gd name="T4" fmla="*/ 0 w 200534"/>
              <a:gd name="T5" fmla="*/ 145793 h 145793"/>
              <a:gd name="T6" fmla="*/ 100267 w 200534"/>
              <a:gd name="T7" fmla="*/ 0 h 145793"/>
            </a:gdLst>
            <a:ahLst/>
            <a:cxnLst>
              <a:cxn ang="0">
                <a:pos x="T0" y="T1"/>
              </a:cxn>
              <a:cxn ang="0">
                <a:pos x="T2" y="T3"/>
              </a:cxn>
              <a:cxn ang="0">
                <a:pos x="T4" y="T5"/>
              </a:cxn>
              <a:cxn ang="0">
                <a:pos x="T6" y="T7"/>
              </a:cxn>
            </a:cxnLst>
            <a:rect l="0" t="0" r="r" b="b"/>
            <a:pathLst>
              <a:path w="200534" h="145793">
                <a:moveTo>
                  <a:pt x="100267" y="0"/>
                </a:moveTo>
                <a:lnTo>
                  <a:pt x="200534" y="145793"/>
                </a:lnTo>
                <a:lnTo>
                  <a:pt x="0" y="145793"/>
                </a:lnTo>
                <a:lnTo>
                  <a:pt x="100267" y="0"/>
                </a:lnTo>
                <a:close/>
              </a:path>
            </a:pathLst>
          </a:custGeom>
          <a:solidFill>
            <a:srgbClr val="A2B894">
              <a:alpha val="25000"/>
            </a:srgbClr>
          </a:solidFill>
          <a:ln w="12700">
            <a:solidFill>
              <a:srgbClr val="E0E6D3"/>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37" name="任意多边形 20">
            <a:extLst>
              <a:ext uri="{FF2B5EF4-FFF2-40B4-BE49-F238E27FC236}">
                <a16:creationId xmlns:a16="http://schemas.microsoft.com/office/drawing/2014/main" id="{A9A85481-1651-954C-9860-B6AFC7D45E37}"/>
              </a:ext>
            </a:extLst>
          </p:cNvPr>
          <p:cNvSpPr>
            <a:spLocks noChangeArrowheads="1"/>
          </p:cNvSpPr>
          <p:nvPr/>
        </p:nvSpPr>
        <p:spPr bwMode="auto">
          <a:xfrm>
            <a:off x="-34925" y="4818063"/>
            <a:ext cx="1016000" cy="2052637"/>
          </a:xfrm>
          <a:custGeom>
            <a:avLst/>
            <a:gdLst>
              <a:gd name="T0" fmla="*/ 0 w 1017046"/>
              <a:gd name="T1" fmla="*/ 0 h 2052322"/>
              <a:gd name="T2" fmla="*/ 1017046 w 1017046"/>
              <a:gd name="T3" fmla="*/ 1478830 h 2052322"/>
              <a:gd name="T4" fmla="*/ 613325 w 1017046"/>
              <a:gd name="T5" fmla="*/ 2052322 h 2052322"/>
              <a:gd name="T6" fmla="*/ 0 w 1017046"/>
              <a:gd name="T7" fmla="*/ 1160520 h 2052322"/>
              <a:gd name="T8" fmla="*/ 0 w 1017046"/>
              <a:gd name="T9" fmla="*/ 0 h 2052322"/>
            </a:gdLst>
            <a:ahLst/>
            <a:cxnLst>
              <a:cxn ang="0">
                <a:pos x="T0" y="T1"/>
              </a:cxn>
              <a:cxn ang="0">
                <a:pos x="T2" y="T3"/>
              </a:cxn>
              <a:cxn ang="0">
                <a:pos x="T4" y="T5"/>
              </a:cxn>
              <a:cxn ang="0">
                <a:pos x="T6" y="T7"/>
              </a:cxn>
              <a:cxn ang="0">
                <a:pos x="T8" y="T9"/>
              </a:cxn>
            </a:cxnLst>
            <a:rect l="0" t="0"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w="12700">
            <a:solidFill>
              <a:srgbClr val="C3D4C3"/>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38" name="任意多边形 21">
            <a:extLst>
              <a:ext uri="{FF2B5EF4-FFF2-40B4-BE49-F238E27FC236}">
                <a16:creationId xmlns:a16="http://schemas.microsoft.com/office/drawing/2014/main" id="{1E566561-F134-A54E-835F-2CD73A6072C0}"/>
              </a:ext>
            </a:extLst>
          </p:cNvPr>
          <p:cNvSpPr>
            <a:spLocks noChangeArrowheads="1"/>
          </p:cNvSpPr>
          <p:nvPr/>
        </p:nvSpPr>
        <p:spPr bwMode="auto">
          <a:xfrm flipV="1">
            <a:off x="4397375" y="5881688"/>
            <a:ext cx="1089025" cy="1014412"/>
          </a:xfrm>
          <a:custGeom>
            <a:avLst/>
            <a:gdLst>
              <a:gd name="T0" fmla="*/ 391161 w 1088729"/>
              <a:gd name="T1" fmla="*/ 1014296 h 1014296"/>
              <a:gd name="T2" fmla="*/ 1088729 w 1088729"/>
              <a:gd name="T3" fmla="*/ 0 h 1014296"/>
              <a:gd name="T4" fmla="*/ 290598 w 1088729"/>
              <a:gd name="T5" fmla="*/ 0 h 1014296"/>
              <a:gd name="T6" fmla="*/ 0 w 1088729"/>
              <a:gd name="T7" fmla="*/ 422542 h 1014296"/>
              <a:gd name="T8" fmla="*/ 90309 w 1088729"/>
              <a:gd name="T9" fmla="*/ 563643 h 1014296"/>
              <a:gd name="T10" fmla="*/ 143955 w 1088729"/>
              <a:gd name="T11" fmla="*/ 641647 h 1014296"/>
              <a:gd name="T12" fmla="*/ 141371 w 1088729"/>
              <a:gd name="T13" fmla="*/ 643424 h 1014296"/>
              <a:gd name="T14" fmla="*/ 368976 w 1088729"/>
              <a:gd name="T15" fmla="*/ 999038 h 1014296"/>
              <a:gd name="T16" fmla="*/ 391161 w 1088729"/>
              <a:gd name="T17" fmla="*/ 1014296 h 1014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w="12700">
            <a:solidFill>
              <a:srgbClr val="EAD3BF"/>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39" name="任意多边形 22">
            <a:extLst>
              <a:ext uri="{FF2B5EF4-FFF2-40B4-BE49-F238E27FC236}">
                <a16:creationId xmlns:a16="http://schemas.microsoft.com/office/drawing/2014/main" id="{2BBA243B-E23F-9746-A920-1452853A3E60}"/>
              </a:ext>
            </a:extLst>
          </p:cNvPr>
          <p:cNvSpPr>
            <a:spLocks noChangeArrowheads="1"/>
          </p:cNvSpPr>
          <p:nvPr/>
        </p:nvSpPr>
        <p:spPr bwMode="auto">
          <a:xfrm flipV="1">
            <a:off x="4008438" y="5881688"/>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4000"/>
            </a:srgbClr>
          </a:solidFill>
          <a:ln w="12700">
            <a:solidFill>
              <a:srgbClr val="E6C6B1"/>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40" name="任意多边形 23">
            <a:extLst>
              <a:ext uri="{FF2B5EF4-FFF2-40B4-BE49-F238E27FC236}">
                <a16:creationId xmlns:a16="http://schemas.microsoft.com/office/drawing/2014/main" id="{EF63126F-18D8-9A46-A89D-EBBF336EB7E6}"/>
              </a:ext>
            </a:extLst>
          </p:cNvPr>
          <p:cNvSpPr>
            <a:spLocks noChangeArrowheads="1"/>
          </p:cNvSpPr>
          <p:nvPr/>
        </p:nvSpPr>
        <p:spPr bwMode="auto">
          <a:xfrm flipV="1">
            <a:off x="10821988" y="5495925"/>
            <a:ext cx="768350" cy="593725"/>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4000"/>
            </a:srgbClr>
          </a:solidFill>
          <a:ln w="12700">
            <a:solidFill>
              <a:srgbClr val="B5CAC1"/>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41" name="任意多边形 24">
            <a:extLst>
              <a:ext uri="{FF2B5EF4-FFF2-40B4-BE49-F238E27FC236}">
                <a16:creationId xmlns:a16="http://schemas.microsoft.com/office/drawing/2014/main" id="{99CD687B-4A5F-0444-B2AA-5E13C49791E9}"/>
              </a:ext>
            </a:extLst>
          </p:cNvPr>
          <p:cNvSpPr>
            <a:spLocks noChangeArrowheads="1"/>
          </p:cNvSpPr>
          <p:nvPr/>
        </p:nvSpPr>
        <p:spPr bwMode="auto">
          <a:xfrm>
            <a:off x="9861550" y="5495925"/>
            <a:ext cx="1341438" cy="1384300"/>
          </a:xfrm>
          <a:custGeom>
            <a:avLst/>
            <a:gdLst>
              <a:gd name="T0" fmla="*/ 952127 w 1341240"/>
              <a:gd name="T1" fmla="*/ 0 h 1384436"/>
              <a:gd name="T2" fmla="*/ 967244 w 1341240"/>
              <a:gd name="T3" fmla="*/ 10397 h 1384436"/>
              <a:gd name="T4" fmla="*/ 1341240 w 1341240"/>
              <a:gd name="T5" fmla="*/ 594733 h 1384436"/>
              <a:gd name="T6" fmla="*/ 798132 w 1341240"/>
              <a:gd name="T7" fmla="*/ 1384436 h 1384436"/>
              <a:gd name="T8" fmla="*/ 0 w 1341240"/>
              <a:gd name="T9" fmla="*/ 1384436 h 1384436"/>
              <a:gd name="T10" fmla="*/ 952127 w 1341240"/>
              <a:gd name="T11" fmla="*/ 0 h 1384436"/>
            </a:gdLst>
            <a:ahLst/>
            <a:cxnLst>
              <a:cxn ang="0">
                <a:pos x="T0" y="T1"/>
              </a:cxn>
              <a:cxn ang="0">
                <a:pos x="T2" y="T3"/>
              </a:cxn>
              <a:cxn ang="0">
                <a:pos x="T4" y="T5"/>
              </a:cxn>
              <a:cxn ang="0">
                <a:pos x="T6" y="T7"/>
              </a:cxn>
              <a:cxn ang="0">
                <a:pos x="T8" y="T9"/>
              </a:cxn>
              <a:cxn ang="0">
                <a:pos x="T10" y="T11"/>
              </a:cxn>
            </a:cxnLst>
            <a:rect l="0" t="0"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w="12700">
            <a:solidFill>
              <a:srgbClr val="C4D5C6"/>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42" name="任意多边形 25">
            <a:extLst>
              <a:ext uri="{FF2B5EF4-FFF2-40B4-BE49-F238E27FC236}">
                <a16:creationId xmlns:a16="http://schemas.microsoft.com/office/drawing/2014/main" id="{FE419B99-71CF-6141-A9C5-FBF47DA59DF9}"/>
              </a:ext>
            </a:extLst>
          </p:cNvPr>
          <p:cNvSpPr>
            <a:spLocks noChangeArrowheads="1"/>
          </p:cNvSpPr>
          <p:nvPr/>
        </p:nvSpPr>
        <p:spPr bwMode="auto">
          <a:xfrm>
            <a:off x="11212513" y="5495925"/>
            <a:ext cx="979487" cy="1384300"/>
          </a:xfrm>
          <a:custGeom>
            <a:avLst/>
            <a:gdLst>
              <a:gd name="T0" fmla="*/ 391161 w 980063"/>
              <a:gd name="T1" fmla="*/ 0 h 1384436"/>
              <a:gd name="T2" fmla="*/ 980063 w 980063"/>
              <a:gd name="T3" fmla="*/ 856291 h 1384436"/>
              <a:gd name="T4" fmla="*/ 980063 w 980063"/>
              <a:gd name="T5" fmla="*/ 1384436 h 1384436"/>
              <a:gd name="T6" fmla="*/ 545157 w 980063"/>
              <a:gd name="T7" fmla="*/ 1384436 h 1384436"/>
              <a:gd name="T8" fmla="*/ 0 w 980063"/>
              <a:gd name="T9" fmla="*/ 591754 h 1384436"/>
              <a:gd name="T10" fmla="*/ 90309 w 980063"/>
              <a:gd name="T11" fmla="*/ 450653 h 1384436"/>
              <a:gd name="T12" fmla="*/ 143955 w 980063"/>
              <a:gd name="T13" fmla="*/ 372649 h 1384436"/>
              <a:gd name="T14" fmla="*/ 141371 w 980063"/>
              <a:gd name="T15" fmla="*/ 370872 h 1384436"/>
              <a:gd name="T16" fmla="*/ 368976 w 980063"/>
              <a:gd name="T17" fmla="*/ 15258 h 1384436"/>
              <a:gd name="T18" fmla="*/ 391161 w 980063"/>
              <a:gd name="T19" fmla="*/ 0 h 1384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w="12700">
            <a:solidFill>
              <a:srgbClr val="BFD1BD"/>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43" name="任意多边形 26">
            <a:extLst>
              <a:ext uri="{FF2B5EF4-FFF2-40B4-BE49-F238E27FC236}">
                <a16:creationId xmlns:a16="http://schemas.microsoft.com/office/drawing/2014/main" id="{A3687DC9-0042-094F-8BB2-EF75792F4E6B}"/>
              </a:ext>
            </a:extLst>
          </p:cNvPr>
          <p:cNvSpPr>
            <a:spLocks noChangeArrowheads="1"/>
          </p:cNvSpPr>
          <p:nvPr/>
        </p:nvSpPr>
        <p:spPr bwMode="auto">
          <a:xfrm flipV="1">
            <a:off x="9194800" y="550386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4000"/>
            </a:srgbClr>
          </a:solidFill>
          <a:ln w="12700">
            <a:solidFill>
              <a:srgbClr val="EBD3A3"/>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44" name="任意多边形 27">
            <a:extLst>
              <a:ext uri="{FF2B5EF4-FFF2-40B4-BE49-F238E27FC236}">
                <a16:creationId xmlns:a16="http://schemas.microsoft.com/office/drawing/2014/main" id="{FF993025-D79B-0641-A736-63EB52D1D36B}"/>
              </a:ext>
            </a:extLst>
          </p:cNvPr>
          <p:cNvSpPr>
            <a:spLocks noChangeArrowheads="1"/>
          </p:cNvSpPr>
          <p:nvPr/>
        </p:nvSpPr>
        <p:spPr bwMode="auto">
          <a:xfrm>
            <a:off x="8221663" y="5503863"/>
            <a:ext cx="1354137" cy="1404937"/>
          </a:xfrm>
          <a:custGeom>
            <a:avLst/>
            <a:gdLst>
              <a:gd name="T0" fmla="*/ 966135 w 1355248"/>
              <a:gd name="T1" fmla="*/ 0 h 1404805"/>
              <a:gd name="T2" fmla="*/ 981252 w 1355248"/>
              <a:gd name="T3" fmla="*/ 10397 h 1404805"/>
              <a:gd name="T4" fmla="*/ 1355248 w 1355248"/>
              <a:gd name="T5" fmla="*/ 594733 h 1404805"/>
              <a:gd name="T6" fmla="*/ 798132 w 1355248"/>
              <a:gd name="T7" fmla="*/ 1404805 h 1404805"/>
              <a:gd name="T8" fmla="*/ 0 w 1355248"/>
              <a:gd name="T9" fmla="*/ 1404805 h 1404805"/>
              <a:gd name="T10" fmla="*/ 966135 w 1355248"/>
              <a:gd name="T11" fmla="*/ 0 h 1404805"/>
            </a:gdLst>
            <a:ahLst/>
            <a:cxnLst>
              <a:cxn ang="0">
                <a:pos x="T0" y="T1"/>
              </a:cxn>
              <a:cxn ang="0">
                <a:pos x="T2" y="T3"/>
              </a:cxn>
              <a:cxn ang="0">
                <a:pos x="T4" y="T5"/>
              </a:cxn>
              <a:cxn ang="0">
                <a:pos x="T6" y="T7"/>
              </a:cxn>
              <a:cxn ang="0">
                <a:pos x="T8" y="T9"/>
              </a:cxn>
              <a:cxn ang="0">
                <a:pos x="T10" y="T11"/>
              </a:cxn>
            </a:cxnLst>
            <a:rect l="0" t="0"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w="12700">
            <a:solidFill>
              <a:srgbClr val="EBDCB0"/>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45" name="任意多边形 28">
            <a:extLst>
              <a:ext uri="{FF2B5EF4-FFF2-40B4-BE49-F238E27FC236}">
                <a16:creationId xmlns:a16="http://schemas.microsoft.com/office/drawing/2014/main" id="{FE75EDC7-0517-424E-B3EF-457C0FBBF8F1}"/>
              </a:ext>
            </a:extLst>
          </p:cNvPr>
          <p:cNvSpPr>
            <a:spLocks noChangeArrowheads="1"/>
          </p:cNvSpPr>
          <p:nvPr/>
        </p:nvSpPr>
        <p:spPr bwMode="auto">
          <a:xfrm>
            <a:off x="9585325" y="5503863"/>
            <a:ext cx="1352550" cy="1397000"/>
          </a:xfrm>
          <a:custGeom>
            <a:avLst/>
            <a:gdLst>
              <a:gd name="T0" fmla="*/ 391161 w 1352191"/>
              <a:gd name="T1" fmla="*/ 0 h 1397381"/>
              <a:gd name="T2" fmla="*/ 1352191 w 1352191"/>
              <a:gd name="T3" fmla="*/ 1397381 h 1397381"/>
              <a:gd name="T4" fmla="*/ 554059 w 1352191"/>
              <a:gd name="T5" fmla="*/ 1397381 h 1397381"/>
              <a:gd name="T6" fmla="*/ 0 w 1352191"/>
              <a:gd name="T7" fmla="*/ 591754 h 1397381"/>
              <a:gd name="T8" fmla="*/ 90309 w 1352191"/>
              <a:gd name="T9" fmla="*/ 450653 h 1397381"/>
              <a:gd name="T10" fmla="*/ 143955 w 1352191"/>
              <a:gd name="T11" fmla="*/ 372649 h 1397381"/>
              <a:gd name="T12" fmla="*/ 141371 w 1352191"/>
              <a:gd name="T13" fmla="*/ 370872 h 1397381"/>
              <a:gd name="T14" fmla="*/ 368976 w 1352191"/>
              <a:gd name="T15" fmla="*/ 15258 h 1397381"/>
              <a:gd name="T16" fmla="*/ 391161 w 1352191"/>
              <a:gd name="T17" fmla="*/ 0 h 1397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w="12700">
            <a:solidFill>
              <a:srgbClr val="EBDCB2"/>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46" name="任意多边形 29">
            <a:extLst>
              <a:ext uri="{FF2B5EF4-FFF2-40B4-BE49-F238E27FC236}">
                <a16:creationId xmlns:a16="http://schemas.microsoft.com/office/drawing/2014/main" id="{A91B46C4-B55D-FA4B-91E7-9544449414CD}"/>
              </a:ext>
            </a:extLst>
          </p:cNvPr>
          <p:cNvSpPr>
            <a:spLocks noChangeArrowheads="1"/>
          </p:cNvSpPr>
          <p:nvPr/>
        </p:nvSpPr>
        <p:spPr bwMode="auto">
          <a:xfrm flipV="1">
            <a:off x="3302000" y="5881688"/>
            <a:ext cx="1087438" cy="1014412"/>
          </a:xfrm>
          <a:custGeom>
            <a:avLst/>
            <a:gdLst>
              <a:gd name="T0" fmla="*/ 697568 w 1086681"/>
              <a:gd name="T1" fmla="*/ 1014296 h 1014296"/>
              <a:gd name="T2" fmla="*/ 712685 w 1086681"/>
              <a:gd name="T3" fmla="*/ 1003899 h 1014296"/>
              <a:gd name="T4" fmla="*/ 1086681 w 1086681"/>
              <a:gd name="T5" fmla="*/ 419563 h 1014296"/>
              <a:gd name="T6" fmla="*/ 798132 w 1086681"/>
              <a:gd name="T7" fmla="*/ 0 h 1014296"/>
              <a:gd name="T8" fmla="*/ 0 w 1086681"/>
              <a:gd name="T9" fmla="*/ 0 h 1014296"/>
              <a:gd name="T10" fmla="*/ 697568 w 1086681"/>
              <a:gd name="T11" fmla="*/ 1014296 h 1014296"/>
            </a:gdLst>
            <a:ahLst/>
            <a:cxnLst>
              <a:cxn ang="0">
                <a:pos x="T0" y="T1"/>
              </a:cxn>
              <a:cxn ang="0">
                <a:pos x="T2" y="T3"/>
              </a:cxn>
              <a:cxn ang="0">
                <a:pos x="T4" y="T5"/>
              </a:cxn>
              <a:cxn ang="0">
                <a:pos x="T6" y="T7"/>
              </a:cxn>
              <a:cxn ang="0">
                <a:pos x="T8" y="T9"/>
              </a:cxn>
              <a:cxn ang="0">
                <a:pos x="T10" y="T11"/>
              </a:cxn>
            </a:cxnLst>
            <a:rect l="0" t="0"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w="12700">
            <a:solidFill>
              <a:srgbClr val="EAD3BF"/>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47" name="任意多边形 30">
            <a:extLst>
              <a:ext uri="{FF2B5EF4-FFF2-40B4-BE49-F238E27FC236}">
                <a16:creationId xmlns:a16="http://schemas.microsoft.com/office/drawing/2014/main" id="{60510755-579A-CE42-B90E-2FB25D8E811C}"/>
              </a:ext>
            </a:extLst>
          </p:cNvPr>
          <p:cNvSpPr>
            <a:spLocks noChangeArrowheads="1"/>
          </p:cNvSpPr>
          <p:nvPr/>
        </p:nvSpPr>
        <p:spPr bwMode="auto">
          <a:xfrm>
            <a:off x="8185150" y="0"/>
            <a:ext cx="2771775" cy="3463925"/>
          </a:xfrm>
          <a:custGeom>
            <a:avLst/>
            <a:gdLst>
              <a:gd name="T0" fmla="*/ 0 w 2771399"/>
              <a:gd name="T1" fmla="*/ 0 h 3463952"/>
              <a:gd name="T2" fmla="*/ 798131 w 2771399"/>
              <a:gd name="T3" fmla="*/ 0 h 3463952"/>
              <a:gd name="T4" fmla="*/ 2771399 w 2771399"/>
              <a:gd name="T5" fmla="*/ 2869219 h 3463952"/>
              <a:gd name="T6" fmla="*/ 2397403 w 2771399"/>
              <a:gd name="T7" fmla="*/ 3453555 h 3463952"/>
              <a:gd name="T8" fmla="*/ 2382286 w 2771399"/>
              <a:gd name="T9" fmla="*/ 3463952 h 3463952"/>
              <a:gd name="T10" fmla="*/ 0 w 2771399"/>
              <a:gd name="T11" fmla="*/ 0 h 3463952"/>
            </a:gdLst>
            <a:ahLst/>
            <a:cxnLst>
              <a:cxn ang="0">
                <a:pos x="T0" y="T1"/>
              </a:cxn>
              <a:cxn ang="0">
                <a:pos x="T2" y="T3"/>
              </a:cxn>
              <a:cxn ang="0">
                <a:pos x="T4" y="T5"/>
              </a:cxn>
              <a:cxn ang="0">
                <a:pos x="T6" y="T7"/>
              </a:cxn>
              <a:cxn ang="0">
                <a:pos x="T8" y="T9"/>
              </a:cxn>
              <a:cxn ang="0">
                <a:pos x="T10" y="T11"/>
              </a:cxn>
            </a:cxnLst>
            <a:rect l="0" t="0"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29999"/>
            </a:srgbClr>
          </a:solidFill>
          <a:ln w="12700">
            <a:solidFill>
              <a:srgbClr val="EACEBC"/>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48" name="任意多边形 31">
            <a:extLst>
              <a:ext uri="{FF2B5EF4-FFF2-40B4-BE49-F238E27FC236}">
                <a16:creationId xmlns:a16="http://schemas.microsoft.com/office/drawing/2014/main" id="{758DBA36-84A1-BF43-A914-38F50825B9DE}"/>
              </a:ext>
            </a:extLst>
          </p:cNvPr>
          <p:cNvSpPr>
            <a:spLocks noChangeArrowheads="1"/>
          </p:cNvSpPr>
          <p:nvPr/>
        </p:nvSpPr>
        <p:spPr bwMode="auto">
          <a:xfrm flipH="1" flipV="1">
            <a:off x="6913563" y="1590675"/>
            <a:ext cx="4043362" cy="5305425"/>
          </a:xfrm>
          <a:custGeom>
            <a:avLst/>
            <a:gdLst>
              <a:gd name="T0" fmla="*/ 389113 w 4043737"/>
              <a:gd name="T1" fmla="*/ 5305892 h 5305892"/>
              <a:gd name="T2" fmla="*/ 373996 w 4043737"/>
              <a:gd name="T3" fmla="*/ 5295495 h 5305892"/>
              <a:gd name="T4" fmla="*/ 0 w 4043737"/>
              <a:gd name="T5" fmla="*/ 4711159 h 5305892"/>
              <a:gd name="T6" fmla="*/ 2281471 w 4043737"/>
              <a:gd name="T7" fmla="*/ 1393799 h 5305892"/>
              <a:gd name="T8" fmla="*/ 2285250 w 4043737"/>
              <a:gd name="T9" fmla="*/ 1396398 h 5305892"/>
              <a:gd name="T10" fmla="*/ 3245605 w 4043737"/>
              <a:gd name="T11" fmla="*/ 0 h 5305892"/>
              <a:gd name="T12" fmla="*/ 4043737 w 4043737"/>
              <a:gd name="T13" fmla="*/ 0 h 5305892"/>
              <a:gd name="T14" fmla="*/ 1810872 w 4043737"/>
              <a:gd name="T15" fmla="*/ 3246685 h 5305892"/>
              <a:gd name="T16" fmla="*/ 1807092 w 4043737"/>
              <a:gd name="T17" fmla="*/ 3244086 h 5305892"/>
              <a:gd name="T18" fmla="*/ 389113 w 4043737"/>
              <a:gd name="T19" fmla="*/ 5305892 h 5305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29999"/>
            </a:srgbClr>
          </a:solidFill>
          <a:ln w="12700">
            <a:solidFill>
              <a:srgbClr val="D3DCC5">
                <a:alpha val="29999"/>
              </a:srgbClr>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49" name="任意多边形 32">
            <a:extLst>
              <a:ext uri="{FF2B5EF4-FFF2-40B4-BE49-F238E27FC236}">
                <a16:creationId xmlns:a16="http://schemas.microsoft.com/office/drawing/2014/main" id="{9899E69E-8EC5-5641-9D29-ECBE5641C45D}"/>
              </a:ext>
            </a:extLst>
          </p:cNvPr>
          <p:cNvSpPr>
            <a:spLocks noChangeArrowheads="1"/>
          </p:cNvSpPr>
          <p:nvPr/>
        </p:nvSpPr>
        <p:spPr bwMode="auto">
          <a:xfrm flipV="1">
            <a:off x="7083425" y="5122863"/>
            <a:ext cx="1609725" cy="1773237"/>
          </a:xfrm>
          <a:custGeom>
            <a:avLst/>
            <a:gdLst>
              <a:gd name="T0" fmla="*/ 391161 w 1610447"/>
              <a:gd name="T1" fmla="*/ 1772896 h 1772896"/>
              <a:gd name="T2" fmla="*/ 1610447 w 1610447"/>
              <a:gd name="T3" fmla="*/ 0 h 1772896"/>
              <a:gd name="T4" fmla="*/ 812315 w 1610447"/>
              <a:gd name="T5" fmla="*/ 0 h 1772896"/>
              <a:gd name="T6" fmla="*/ 0 w 1610447"/>
              <a:gd name="T7" fmla="*/ 1181142 h 1772896"/>
              <a:gd name="T8" fmla="*/ 90309 w 1610447"/>
              <a:gd name="T9" fmla="*/ 1322243 h 1772896"/>
              <a:gd name="T10" fmla="*/ 143955 w 1610447"/>
              <a:gd name="T11" fmla="*/ 1400247 h 1772896"/>
              <a:gd name="T12" fmla="*/ 141371 w 1610447"/>
              <a:gd name="T13" fmla="*/ 1402024 h 1772896"/>
              <a:gd name="T14" fmla="*/ 368976 w 1610447"/>
              <a:gd name="T15" fmla="*/ 1757638 h 1772896"/>
              <a:gd name="T16" fmla="*/ 391161 w 1610447"/>
              <a:gd name="T17" fmla="*/ 1772896 h 1772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w="12700">
            <a:solidFill>
              <a:srgbClr val="F1DBCC"/>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50" name="任意多边形 33">
            <a:extLst>
              <a:ext uri="{FF2B5EF4-FFF2-40B4-BE49-F238E27FC236}">
                <a16:creationId xmlns:a16="http://schemas.microsoft.com/office/drawing/2014/main" id="{80BBCAB8-574F-044C-8E52-675F3776330D}"/>
              </a:ext>
            </a:extLst>
          </p:cNvPr>
          <p:cNvSpPr>
            <a:spLocks noChangeArrowheads="1"/>
          </p:cNvSpPr>
          <p:nvPr/>
        </p:nvSpPr>
        <p:spPr bwMode="auto">
          <a:xfrm flipH="1" flipV="1">
            <a:off x="1562100" y="545941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4000"/>
            </a:srgbClr>
          </a:solidFill>
          <a:ln w="12700">
            <a:solidFill>
              <a:srgbClr val="EFBBAB"/>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51" name="任意多边形 34">
            <a:extLst>
              <a:ext uri="{FF2B5EF4-FFF2-40B4-BE49-F238E27FC236}">
                <a16:creationId xmlns:a16="http://schemas.microsoft.com/office/drawing/2014/main" id="{18BECD57-640A-014F-A44C-156E4CD94892}"/>
              </a:ext>
            </a:extLst>
          </p:cNvPr>
          <p:cNvSpPr>
            <a:spLocks noChangeArrowheads="1"/>
          </p:cNvSpPr>
          <p:nvPr/>
        </p:nvSpPr>
        <p:spPr bwMode="auto">
          <a:xfrm flipH="1" flipV="1">
            <a:off x="4013200" y="4492625"/>
            <a:ext cx="768350" cy="593725"/>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4000"/>
            </a:srgbClr>
          </a:solidFill>
          <a:ln w="12700">
            <a:solidFill>
              <a:srgbClr val="CFDAC2"/>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52" name="任意多边形 35">
            <a:extLst>
              <a:ext uri="{FF2B5EF4-FFF2-40B4-BE49-F238E27FC236}">
                <a16:creationId xmlns:a16="http://schemas.microsoft.com/office/drawing/2014/main" id="{A5C583A3-AD2F-B14B-92C9-892DEDDAA6B0}"/>
              </a:ext>
            </a:extLst>
          </p:cNvPr>
          <p:cNvSpPr>
            <a:spLocks noChangeArrowheads="1"/>
          </p:cNvSpPr>
          <p:nvPr/>
        </p:nvSpPr>
        <p:spPr bwMode="auto">
          <a:xfrm flipV="1">
            <a:off x="6694488" y="512286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4000"/>
            </a:srgbClr>
          </a:solidFill>
          <a:ln w="12700">
            <a:solidFill>
              <a:srgbClr val="F2C7BA"/>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53" name="直接连接符 51">
            <a:extLst>
              <a:ext uri="{FF2B5EF4-FFF2-40B4-BE49-F238E27FC236}">
                <a16:creationId xmlns:a16="http://schemas.microsoft.com/office/drawing/2014/main" id="{1734B1FB-D8AA-AD45-89D1-69A43609A5FC}"/>
              </a:ext>
            </a:extLst>
          </p:cNvPr>
          <p:cNvSpPr>
            <a:spLocks noChangeShapeType="1"/>
          </p:cNvSpPr>
          <p:nvPr/>
        </p:nvSpPr>
        <p:spPr bwMode="auto">
          <a:xfrm>
            <a:off x="1131888" y="804863"/>
            <a:ext cx="5897562" cy="0"/>
          </a:xfrm>
          <a:prstGeom prst="line">
            <a:avLst/>
          </a:prstGeom>
          <a:noFill/>
          <a:ln w="6350">
            <a:solidFill>
              <a:srgbClr val="A5A5A5"/>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54" name="矩形 36">
            <a:extLst>
              <a:ext uri="{FF2B5EF4-FFF2-40B4-BE49-F238E27FC236}">
                <a16:creationId xmlns:a16="http://schemas.microsoft.com/office/drawing/2014/main" id="{9C2495CF-1723-7C4D-AD55-F7FBB24CC7E6}"/>
              </a:ext>
            </a:extLst>
          </p:cNvPr>
          <p:cNvSpPr>
            <a:spLocks noChangeArrowheads="1"/>
          </p:cNvSpPr>
          <p:nvPr/>
        </p:nvSpPr>
        <p:spPr bwMode="auto">
          <a:xfrm>
            <a:off x="-34925" y="50800"/>
            <a:ext cx="12192000" cy="6858000"/>
          </a:xfrm>
          <a:prstGeom prst="rect">
            <a:avLst/>
          </a:prstGeom>
          <a:solidFill>
            <a:srgbClr val="FFFFFF">
              <a:alpha val="59998"/>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155" name="平行四边形 52">
            <a:extLst>
              <a:ext uri="{FF2B5EF4-FFF2-40B4-BE49-F238E27FC236}">
                <a16:creationId xmlns:a16="http://schemas.microsoft.com/office/drawing/2014/main" id="{54C88108-CE7A-BC40-B7D9-60DB9C8DC502}"/>
              </a:ext>
            </a:extLst>
          </p:cNvPr>
          <p:cNvSpPr>
            <a:spLocks noChangeArrowheads="1"/>
          </p:cNvSpPr>
          <p:nvPr/>
        </p:nvSpPr>
        <p:spPr bwMode="auto">
          <a:xfrm>
            <a:off x="696913" y="333375"/>
            <a:ext cx="590550" cy="479425"/>
          </a:xfrm>
          <a:prstGeom prst="parallelogram">
            <a:avLst>
              <a:gd name="adj" fmla="val 24995"/>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156" name="文本框 57">
            <a:extLst>
              <a:ext uri="{FF2B5EF4-FFF2-40B4-BE49-F238E27FC236}">
                <a16:creationId xmlns:a16="http://schemas.microsoft.com/office/drawing/2014/main" id="{4F81176C-C110-2840-BBE9-1F3FA8B0B995}"/>
              </a:ext>
            </a:extLst>
          </p:cNvPr>
          <p:cNvSpPr>
            <a:spLocks noChangeArrowheads="1"/>
          </p:cNvSpPr>
          <p:nvPr/>
        </p:nvSpPr>
        <p:spPr bwMode="auto">
          <a:xfrm>
            <a:off x="701675" y="311150"/>
            <a:ext cx="5810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28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a:t>
            </a:r>
          </a:p>
        </p:txBody>
      </p:sp>
      <p:sp>
        <p:nvSpPr>
          <p:cNvPr id="5157" name="文本框 20">
            <a:extLst>
              <a:ext uri="{FF2B5EF4-FFF2-40B4-BE49-F238E27FC236}">
                <a16:creationId xmlns:a16="http://schemas.microsoft.com/office/drawing/2014/main" id="{A65A3213-3A80-2740-ACC2-8120F7440352}"/>
              </a:ext>
            </a:extLst>
          </p:cNvPr>
          <p:cNvSpPr>
            <a:spLocks noChangeArrowheads="1"/>
          </p:cNvSpPr>
          <p:nvPr/>
        </p:nvSpPr>
        <p:spPr bwMode="auto">
          <a:xfrm rot="10800000" flipV="1">
            <a:off x="950136" y="1750720"/>
            <a:ext cx="3563902" cy="3356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2400" b="1" dirty="0">
                <a:solidFill>
                  <a:srgbClr val="0D0D0D"/>
                </a:solidFill>
                <a:latin typeface="幼圆" pitchFamily="1" charset="-122"/>
                <a:ea typeface="幼圆" pitchFamily="1" charset="-122"/>
                <a:sym typeface="Arial" panose="020B0604020202020204" pitchFamily="34" charset="0"/>
              </a:rPr>
              <a:t>故事背景：</a:t>
            </a:r>
            <a:endParaRPr lang="zh-CN" altLang="en-US" sz="2000" dirty="0">
              <a:solidFill>
                <a:srgbClr val="0D0D0D"/>
              </a:solidFill>
              <a:latin typeface="幼圆" pitchFamily="1" charset="-122"/>
              <a:ea typeface="幼圆" pitchFamily="1" charset="-122"/>
              <a:sym typeface="Arial" panose="020B0604020202020204" pitchFamily="34" charset="0"/>
            </a:endParaRPr>
          </a:p>
          <a:p>
            <a:pPr>
              <a:lnSpc>
                <a:spcPct val="150000"/>
              </a:lnSpc>
            </a:pPr>
            <a:r>
              <a:rPr lang="zh-CN" altLang="en-US" sz="2000" dirty="0">
                <a:solidFill>
                  <a:srgbClr val="0D0D0D"/>
                </a:solidFill>
                <a:latin typeface="幼圆" pitchFamily="1" charset="-122"/>
                <a:ea typeface="幼圆" pitchFamily="1" charset="-122"/>
                <a:sym typeface="Arial" panose="020B0604020202020204" pitchFamily="34" charset="0"/>
              </a:rPr>
              <a:t>在与世隔绝的蓬莱仙岛上有一只凤凰，凤凰已经在祭台中沉睡千年。在一个月黑风高夜，凤凰浴火重生，不停地围绕着蓬莱仙岛飞行，似乎预示着大难的降临</a:t>
            </a:r>
            <a:r>
              <a:rPr lang="en-US" altLang="zh-CN" sz="2000" dirty="0">
                <a:solidFill>
                  <a:srgbClr val="0D0D0D"/>
                </a:solidFill>
                <a:latin typeface="幼圆" pitchFamily="1" charset="-122"/>
                <a:ea typeface="幼圆" pitchFamily="1" charset="-122"/>
                <a:sym typeface="Arial" panose="020B0604020202020204" pitchFamily="34" charset="0"/>
              </a:rPr>
              <a:t>......</a:t>
            </a:r>
            <a:endParaRPr lang="zh-CN" altLang="en-US" dirty="0"/>
          </a:p>
        </p:txBody>
      </p:sp>
      <p:sp>
        <p:nvSpPr>
          <p:cNvPr id="7222" name="矩形 21">
            <a:extLst>
              <a:ext uri="{FF2B5EF4-FFF2-40B4-BE49-F238E27FC236}">
                <a16:creationId xmlns:a16="http://schemas.microsoft.com/office/drawing/2014/main" id="{B4DE023B-CF06-6243-9155-FAE8A7E313BA}"/>
              </a:ext>
            </a:extLst>
          </p:cNvPr>
          <p:cNvSpPr>
            <a:spLocks noChangeArrowheads="1"/>
          </p:cNvSpPr>
          <p:nvPr/>
        </p:nvSpPr>
        <p:spPr bwMode="auto">
          <a:xfrm>
            <a:off x="1743075" y="352425"/>
            <a:ext cx="46910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400" b="1" dirty="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项目</a:t>
            </a:r>
            <a:r>
              <a:rPr lang="zh-CN" altLang="en-US" sz="2400" b="1" dirty="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简介</a:t>
            </a:r>
            <a:r>
              <a:rPr lang="en-US" altLang="zh-CN" sz="2400" b="1" dirty="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dirty="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内容说明</a:t>
            </a:r>
          </a:p>
        </p:txBody>
      </p:sp>
      <p:pic>
        <p:nvPicPr>
          <p:cNvPr id="5" name="图片 4">
            <a:extLst>
              <a:ext uri="{FF2B5EF4-FFF2-40B4-BE49-F238E27FC236}">
                <a16:creationId xmlns:a16="http://schemas.microsoft.com/office/drawing/2014/main" id="{1421AEDF-E0F9-42D1-8444-A4266C54C0B8}"/>
              </a:ext>
            </a:extLst>
          </p:cNvPr>
          <p:cNvPicPr>
            <a:picLocks noChangeAspect="1"/>
          </p:cNvPicPr>
          <p:nvPr/>
        </p:nvPicPr>
        <p:blipFill>
          <a:blip r:embed="rId2"/>
          <a:stretch>
            <a:fillRect/>
          </a:stretch>
        </p:blipFill>
        <p:spPr>
          <a:xfrm>
            <a:off x="5569167" y="982663"/>
            <a:ext cx="5505234" cy="5483081"/>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任意多边形 4">
            <a:extLst>
              <a:ext uri="{FF2B5EF4-FFF2-40B4-BE49-F238E27FC236}">
                <a16:creationId xmlns:a16="http://schemas.microsoft.com/office/drawing/2014/main" id="{0EE4E70D-BBD1-1549-97B1-8DD2713DC626}"/>
              </a:ext>
            </a:extLst>
          </p:cNvPr>
          <p:cNvSpPr>
            <a:spLocks noChangeArrowheads="1"/>
          </p:cNvSpPr>
          <p:nvPr/>
        </p:nvSpPr>
        <p:spPr bwMode="auto">
          <a:xfrm>
            <a:off x="561975" y="5459413"/>
            <a:ext cx="1379538" cy="1436687"/>
          </a:xfrm>
          <a:custGeom>
            <a:avLst/>
            <a:gdLst>
              <a:gd name="T0" fmla="*/ 988221 w 1379382"/>
              <a:gd name="T1" fmla="*/ 0 h 1436917"/>
              <a:gd name="T2" fmla="*/ 1010406 w 1379382"/>
              <a:gd name="T3" fmla="*/ 15258 h 1436917"/>
              <a:gd name="T4" fmla="*/ 1238011 w 1379382"/>
              <a:gd name="T5" fmla="*/ 370872 h 1436917"/>
              <a:gd name="T6" fmla="*/ 1235427 w 1379382"/>
              <a:gd name="T7" fmla="*/ 372649 h 1436917"/>
              <a:gd name="T8" fmla="*/ 1289073 w 1379382"/>
              <a:gd name="T9" fmla="*/ 450653 h 1436917"/>
              <a:gd name="T10" fmla="*/ 1379382 w 1379382"/>
              <a:gd name="T11" fmla="*/ 591754 h 1436917"/>
              <a:gd name="T12" fmla="*/ 798132 w 1379382"/>
              <a:gd name="T13" fmla="*/ 1436917 h 1436917"/>
              <a:gd name="T14" fmla="*/ 0 w 1379382"/>
              <a:gd name="T15" fmla="*/ 1436917 h 1436917"/>
              <a:gd name="T16" fmla="*/ 988221 w 1379382"/>
              <a:gd name="T17" fmla="*/ 0 h 1436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9382" h="1436917">
                <a:moveTo>
                  <a:pt x="988221" y="0"/>
                </a:moveTo>
                <a:lnTo>
                  <a:pt x="1010406" y="15258"/>
                </a:lnTo>
                <a:lnTo>
                  <a:pt x="1238011" y="370872"/>
                </a:lnTo>
                <a:lnTo>
                  <a:pt x="1235427" y="372649"/>
                </a:lnTo>
                <a:lnTo>
                  <a:pt x="1289073" y="450653"/>
                </a:lnTo>
                <a:lnTo>
                  <a:pt x="1379382" y="591754"/>
                </a:lnTo>
                <a:lnTo>
                  <a:pt x="798132" y="1436917"/>
                </a:lnTo>
                <a:lnTo>
                  <a:pt x="0" y="1436917"/>
                </a:lnTo>
                <a:lnTo>
                  <a:pt x="988221" y="0"/>
                </a:lnTo>
                <a:close/>
              </a:path>
            </a:pathLst>
          </a:custGeom>
          <a:solidFill>
            <a:srgbClr val="EE8F82">
              <a:alpha val="25000"/>
            </a:srgbClr>
          </a:solidFill>
          <a:ln w="12700">
            <a:solidFill>
              <a:srgbClr val="EED9C6"/>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46" name="任意多边形 5">
            <a:extLst>
              <a:ext uri="{FF2B5EF4-FFF2-40B4-BE49-F238E27FC236}">
                <a16:creationId xmlns:a16="http://schemas.microsoft.com/office/drawing/2014/main" id="{40217BFC-A1B4-9847-8405-A1BFB035E538}"/>
              </a:ext>
            </a:extLst>
          </p:cNvPr>
          <p:cNvSpPr>
            <a:spLocks noChangeArrowheads="1"/>
          </p:cNvSpPr>
          <p:nvPr/>
        </p:nvSpPr>
        <p:spPr bwMode="auto">
          <a:xfrm>
            <a:off x="1949450" y="5459413"/>
            <a:ext cx="1377950" cy="1436687"/>
          </a:xfrm>
          <a:custGeom>
            <a:avLst/>
            <a:gdLst>
              <a:gd name="T0" fmla="*/ 389113 w 1377333"/>
              <a:gd name="T1" fmla="*/ 0 h 1436916"/>
              <a:gd name="T2" fmla="*/ 1377333 w 1377333"/>
              <a:gd name="T3" fmla="*/ 1436916 h 1436916"/>
              <a:gd name="T4" fmla="*/ 579200 w 1377333"/>
              <a:gd name="T5" fmla="*/ 1436916 h 1436916"/>
              <a:gd name="T6" fmla="*/ 0 w 1377333"/>
              <a:gd name="T7" fmla="*/ 594733 h 1436916"/>
              <a:gd name="T8" fmla="*/ 373996 w 1377333"/>
              <a:gd name="T9" fmla="*/ 10397 h 1436916"/>
              <a:gd name="T10" fmla="*/ 389113 w 1377333"/>
              <a:gd name="T11" fmla="*/ 0 h 1436916"/>
            </a:gdLst>
            <a:ahLst/>
            <a:cxnLst>
              <a:cxn ang="0">
                <a:pos x="T0" y="T1"/>
              </a:cxn>
              <a:cxn ang="0">
                <a:pos x="T2" y="T3"/>
              </a:cxn>
              <a:cxn ang="0">
                <a:pos x="T4" y="T5"/>
              </a:cxn>
              <a:cxn ang="0">
                <a:pos x="T6" y="T7"/>
              </a:cxn>
              <a:cxn ang="0">
                <a:pos x="T8" y="T9"/>
              </a:cxn>
              <a:cxn ang="0">
                <a:pos x="T10" y="T11"/>
              </a:cxn>
            </a:cxnLst>
            <a:rect l="0" t="0" r="r" b="b"/>
            <a:pathLst>
              <a:path w="1377333" h="1436916">
                <a:moveTo>
                  <a:pt x="389113" y="0"/>
                </a:moveTo>
                <a:lnTo>
                  <a:pt x="1377333" y="1436916"/>
                </a:lnTo>
                <a:lnTo>
                  <a:pt x="579200" y="1436916"/>
                </a:lnTo>
                <a:lnTo>
                  <a:pt x="0" y="594733"/>
                </a:lnTo>
                <a:lnTo>
                  <a:pt x="373996" y="10397"/>
                </a:lnTo>
                <a:lnTo>
                  <a:pt x="389113" y="0"/>
                </a:lnTo>
                <a:close/>
              </a:path>
            </a:pathLst>
          </a:custGeom>
          <a:solidFill>
            <a:srgbClr val="F1DBCC"/>
          </a:solidFill>
          <a:ln w="12700">
            <a:solidFill>
              <a:srgbClr val="F1DBCC"/>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47" name="任意多边形 6">
            <a:extLst>
              <a:ext uri="{FF2B5EF4-FFF2-40B4-BE49-F238E27FC236}">
                <a16:creationId xmlns:a16="http://schemas.microsoft.com/office/drawing/2014/main" id="{01B1BA5D-DCF2-3641-8215-19EAC8AD5415}"/>
              </a:ext>
            </a:extLst>
          </p:cNvPr>
          <p:cNvSpPr>
            <a:spLocks noChangeArrowheads="1"/>
          </p:cNvSpPr>
          <p:nvPr/>
        </p:nvSpPr>
        <p:spPr bwMode="auto">
          <a:xfrm flipV="1">
            <a:off x="5465763" y="5122863"/>
            <a:ext cx="1608137" cy="1773237"/>
          </a:xfrm>
          <a:custGeom>
            <a:avLst/>
            <a:gdLst>
              <a:gd name="T0" fmla="*/ 1219285 w 1608398"/>
              <a:gd name="T1" fmla="*/ 1772896 h 1772896"/>
              <a:gd name="T2" fmla="*/ 1234402 w 1608398"/>
              <a:gd name="T3" fmla="*/ 1762499 h 1772896"/>
              <a:gd name="T4" fmla="*/ 1608398 w 1608398"/>
              <a:gd name="T5" fmla="*/ 1178163 h 1772896"/>
              <a:gd name="T6" fmla="*/ 798132 w 1608398"/>
              <a:gd name="T7" fmla="*/ 0 h 1772896"/>
              <a:gd name="T8" fmla="*/ 0 w 1608398"/>
              <a:gd name="T9" fmla="*/ 0 h 1772896"/>
              <a:gd name="T10" fmla="*/ 1219285 w 1608398"/>
              <a:gd name="T11" fmla="*/ 1772896 h 1772896"/>
            </a:gdLst>
            <a:ahLst/>
            <a:cxnLst>
              <a:cxn ang="0">
                <a:pos x="T0" y="T1"/>
              </a:cxn>
              <a:cxn ang="0">
                <a:pos x="T2" y="T3"/>
              </a:cxn>
              <a:cxn ang="0">
                <a:pos x="T4" y="T5"/>
              </a:cxn>
              <a:cxn ang="0">
                <a:pos x="T6" y="T7"/>
              </a:cxn>
              <a:cxn ang="0">
                <a:pos x="T8" y="T9"/>
              </a:cxn>
              <a:cxn ang="0">
                <a:pos x="T10" y="T11"/>
              </a:cxn>
            </a:cxnLst>
            <a:rect l="0" t="0" r="r" b="b"/>
            <a:pathLst>
              <a:path w="1608398" h="1772896">
                <a:moveTo>
                  <a:pt x="1219285" y="1772896"/>
                </a:moveTo>
                <a:lnTo>
                  <a:pt x="1234402" y="1762499"/>
                </a:lnTo>
                <a:lnTo>
                  <a:pt x="1608398" y="1178163"/>
                </a:lnTo>
                <a:lnTo>
                  <a:pt x="798132" y="0"/>
                </a:lnTo>
                <a:lnTo>
                  <a:pt x="0" y="0"/>
                </a:lnTo>
                <a:lnTo>
                  <a:pt x="1219285" y="1772896"/>
                </a:lnTo>
                <a:close/>
              </a:path>
            </a:pathLst>
          </a:custGeom>
          <a:solidFill>
            <a:srgbClr val="ED6F65">
              <a:alpha val="25000"/>
            </a:srgbClr>
          </a:solidFill>
          <a:ln w="12700">
            <a:solidFill>
              <a:srgbClr val="F1DBCC"/>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48" name="任意多边形 7">
            <a:extLst>
              <a:ext uri="{FF2B5EF4-FFF2-40B4-BE49-F238E27FC236}">
                <a16:creationId xmlns:a16="http://schemas.microsoft.com/office/drawing/2014/main" id="{4FBFC826-B628-F240-9C38-48F7FA7A555B}"/>
              </a:ext>
            </a:extLst>
          </p:cNvPr>
          <p:cNvSpPr>
            <a:spLocks noChangeArrowheads="1"/>
          </p:cNvSpPr>
          <p:nvPr/>
        </p:nvSpPr>
        <p:spPr bwMode="auto">
          <a:xfrm>
            <a:off x="10575925" y="286861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48999"/>
            </a:srgbClr>
          </a:solidFill>
          <a:ln w="12700">
            <a:solidFill>
              <a:srgbClr val="DF9B83">
                <a:alpha val="48999"/>
              </a:srgbClr>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49" name="任意多边形 8">
            <a:extLst>
              <a:ext uri="{FF2B5EF4-FFF2-40B4-BE49-F238E27FC236}">
                <a16:creationId xmlns:a16="http://schemas.microsoft.com/office/drawing/2014/main" id="{54661C34-D76D-3E4D-B862-8AFC72194BF1}"/>
              </a:ext>
            </a:extLst>
          </p:cNvPr>
          <p:cNvSpPr>
            <a:spLocks noChangeArrowheads="1"/>
          </p:cNvSpPr>
          <p:nvPr/>
        </p:nvSpPr>
        <p:spPr bwMode="auto">
          <a:xfrm>
            <a:off x="9482138" y="0"/>
            <a:ext cx="1474787" cy="1577975"/>
          </a:xfrm>
          <a:custGeom>
            <a:avLst/>
            <a:gdLst>
              <a:gd name="T0" fmla="*/ 0 w 1474363"/>
              <a:gd name="T1" fmla="*/ 0 h 1578002"/>
              <a:gd name="T2" fmla="*/ 798133 w 1474363"/>
              <a:gd name="T3" fmla="*/ 0 h 1578002"/>
              <a:gd name="T4" fmla="*/ 1474363 w 1474363"/>
              <a:gd name="T5" fmla="*/ 983269 h 1578002"/>
              <a:gd name="T6" fmla="*/ 1100367 w 1474363"/>
              <a:gd name="T7" fmla="*/ 1567605 h 1578002"/>
              <a:gd name="T8" fmla="*/ 1085250 w 1474363"/>
              <a:gd name="T9" fmla="*/ 1578002 h 1578002"/>
              <a:gd name="T10" fmla="*/ 0 w 1474363"/>
              <a:gd name="T11" fmla="*/ 0 h 1578002"/>
            </a:gdLst>
            <a:ahLst/>
            <a:cxnLst>
              <a:cxn ang="0">
                <a:pos x="T0" y="T1"/>
              </a:cxn>
              <a:cxn ang="0">
                <a:pos x="T2" y="T3"/>
              </a:cxn>
              <a:cxn ang="0">
                <a:pos x="T4" y="T5"/>
              </a:cxn>
              <a:cxn ang="0">
                <a:pos x="T6" y="T7"/>
              </a:cxn>
              <a:cxn ang="0">
                <a:pos x="T8" y="T9"/>
              </a:cxn>
              <a:cxn ang="0">
                <a:pos x="T10" y="T11"/>
              </a:cxn>
            </a:cxnLst>
            <a:rect l="0" t="0" r="r" b="b"/>
            <a:pathLst>
              <a:path w="1474363" h="1578002">
                <a:moveTo>
                  <a:pt x="0" y="0"/>
                </a:moveTo>
                <a:lnTo>
                  <a:pt x="798133" y="0"/>
                </a:lnTo>
                <a:lnTo>
                  <a:pt x="1474363" y="983269"/>
                </a:lnTo>
                <a:lnTo>
                  <a:pt x="1100367" y="1567605"/>
                </a:lnTo>
                <a:lnTo>
                  <a:pt x="1085250" y="1578002"/>
                </a:lnTo>
                <a:lnTo>
                  <a:pt x="0" y="0"/>
                </a:lnTo>
                <a:close/>
              </a:path>
            </a:pathLst>
          </a:custGeom>
          <a:solidFill>
            <a:srgbClr val="E7B05E">
              <a:alpha val="25000"/>
            </a:srgbClr>
          </a:solidFill>
          <a:ln w="12700">
            <a:solidFill>
              <a:srgbClr val="EFE3C2"/>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50" name="任意多边形 9">
            <a:extLst>
              <a:ext uri="{FF2B5EF4-FFF2-40B4-BE49-F238E27FC236}">
                <a16:creationId xmlns:a16="http://schemas.microsoft.com/office/drawing/2014/main" id="{0614422C-D3C2-6B47-8677-85654F221343}"/>
              </a:ext>
            </a:extLst>
          </p:cNvPr>
          <p:cNvSpPr>
            <a:spLocks noChangeArrowheads="1"/>
          </p:cNvSpPr>
          <p:nvPr/>
        </p:nvSpPr>
        <p:spPr bwMode="auto">
          <a:xfrm>
            <a:off x="10966450" y="0"/>
            <a:ext cx="1238250" cy="1577975"/>
          </a:xfrm>
          <a:custGeom>
            <a:avLst/>
            <a:gdLst>
              <a:gd name="T0" fmla="*/ 678279 w 1238362"/>
              <a:gd name="T1" fmla="*/ 0 h 1578002"/>
              <a:gd name="T2" fmla="*/ 1238362 w 1238362"/>
              <a:gd name="T3" fmla="*/ 0 h 1578002"/>
              <a:gd name="T4" fmla="*/ 1238362 w 1238362"/>
              <a:gd name="T5" fmla="*/ 346134 h 1578002"/>
              <a:gd name="T6" fmla="*/ 391161 w 1238362"/>
              <a:gd name="T7" fmla="*/ 1578002 h 1578002"/>
              <a:gd name="T8" fmla="*/ 368976 w 1238362"/>
              <a:gd name="T9" fmla="*/ 1562744 h 1578002"/>
              <a:gd name="T10" fmla="*/ 141371 w 1238362"/>
              <a:gd name="T11" fmla="*/ 1207130 h 1578002"/>
              <a:gd name="T12" fmla="*/ 143955 w 1238362"/>
              <a:gd name="T13" fmla="*/ 1205353 h 1578002"/>
              <a:gd name="T14" fmla="*/ 90309 w 1238362"/>
              <a:gd name="T15" fmla="*/ 1127349 h 1578002"/>
              <a:gd name="T16" fmla="*/ 0 w 1238362"/>
              <a:gd name="T17" fmla="*/ 986248 h 1578002"/>
              <a:gd name="T18" fmla="*/ 678279 w 1238362"/>
              <a:gd name="T19" fmla="*/ 0 h 1578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8362" h="1578002">
                <a:moveTo>
                  <a:pt x="678279" y="0"/>
                </a:moveTo>
                <a:lnTo>
                  <a:pt x="1238362" y="0"/>
                </a:lnTo>
                <a:lnTo>
                  <a:pt x="1238362" y="346134"/>
                </a:lnTo>
                <a:lnTo>
                  <a:pt x="391161" y="1578002"/>
                </a:lnTo>
                <a:lnTo>
                  <a:pt x="368976" y="1562744"/>
                </a:lnTo>
                <a:lnTo>
                  <a:pt x="141371" y="1207130"/>
                </a:lnTo>
                <a:lnTo>
                  <a:pt x="143955" y="1205353"/>
                </a:lnTo>
                <a:lnTo>
                  <a:pt x="90309" y="1127349"/>
                </a:lnTo>
                <a:lnTo>
                  <a:pt x="0" y="986248"/>
                </a:lnTo>
                <a:lnTo>
                  <a:pt x="678279" y="0"/>
                </a:lnTo>
                <a:close/>
              </a:path>
            </a:pathLst>
          </a:custGeom>
          <a:solidFill>
            <a:srgbClr val="EFE3C2">
              <a:alpha val="70000"/>
            </a:srgbClr>
          </a:solidFill>
          <a:ln w="12700">
            <a:solidFill>
              <a:srgbClr val="EEE6C8"/>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51" name="任意多边形 10">
            <a:extLst>
              <a:ext uri="{FF2B5EF4-FFF2-40B4-BE49-F238E27FC236}">
                <a16:creationId xmlns:a16="http://schemas.microsoft.com/office/drawing/2014/main" id="{E49EE08F-E770-F245-AF0D-A61950E5877B}"/>
              </a:ext>
            </a:extLst>
          </p:cNvPr>
          <p:cNvSpPr>
            <a:spLocks noChangeArrowheads="1"/>
          </p:cNvSpPr>
          <p:nvPr/>
        </p:nvSpPr>
        <p:spPr bwMode="auto">
          <a:xfrm>
            <a:off x="11202988" y="1946275"/>
            <a:ext cx="798512" cy="1162050"/>
          </a:xfrm>
          <a:custGeom>
            <a:avLst/>
            <a:gdLst>
              <a:gd name="T0" fmla="*/ 399066 w 798132"/>
              <a:gd name="T1" fmla="*/ 0 h 1160519"/>
              <a:gd name="T2" fmla="*/ 798132 w 798132"/>
              <a:gd name="T3" fmla="*/ 580260 h 1160519"/>
              <a:gd name="T4" fmla="*/ 399066 w 798132"/>
              <a:gd name="T5" fmla="*/ 1160519 h 1160519"/>
              <a:gd name="T6" fmla="*/ 0 w 798132"/>
              <a:gd name="T7" fmla="*/ 580260 h 1160519"/>
              <a:gd name="T8" fmla="*/ 399066 w 798132"/>
              <a:gd name="T9" fmla="*/ 0 h 1160519"/>
            </a:gdLst>
            <a:ahLst/>
            <a:cxnLst>
              <a:cxn ang="0">
                <a:pos x="T0" y="T1"/>
              </a:cxn>
              <a:cxn ang="0">
                <a:pos x="T2" y="T3"/>
              </a:cxn>
              <a:cxn ang="0">
                <a:pos x="T4" y="T5"/>
              </a:cxn>
              <a:cxn ang="0">
                <a:pos x="T6" y="T7"/>
              </a:cxn>
              <a:cxn ang="0">
                <a:pos x="T8" y="T9"/>
              </a:cxn>
            </a:cxnLst>
            <a:rect l="0" t="0" r="r" b="b"/>
            <a:pathLst>
              <a:path w="798132" h="1160519">
                <a:moveTo>
                  <a:pt x="399066" y="0"/>
                </a:moveTo>
                <a:lnTo>
                  <a:pt x="798132" y="580260"/>
                </a:lnTo>
                <a:lnTo>
                  <a:pt x="399066" y="1160519"/>
                </a:lnTo>
                <a:lnTo>
                  <a:pt x="0" y="580260"/>
                </a:lnTo>
                <a:lnTo>
                  <a:pt x="399066" y="0"/>
                </a:lnTo>
                <a:close/>
              </a:path>
            </a:pathLst>
          </a:custGeom>
          <a:solidFill>
            <a:srgbClr val="D57053">
              <a:alpha val="25000"/>
            </a:srgbClr>
          </a:solidFill>
          <a:ln w="12700">
            <a:solidFill>
              <a:srgbClr val="EAD3BE"/>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52" name="任意多边形 11">
            <a:extLst>
              <a:ext uri="{FF2B5EF4-FFF2-40B4-BE49-F238E27FC236}">
                <a16:creationId xmlns:a16="http://schemas.microsoft.com/office/drawing/2014/main" id="{F2808079-1E0A-AE4C-98FB-931594C356EE}"/>
              </a:ext>
            </a:extLst>
          </p:cNvPr>
          <p:cNvSpPr>
            <a:spLocks noChangeArrowheads="1"/>
          </p:cNvSpPr>
          <p:nvPr/>
        </p:nvSpPr>
        <p:spPr bwMode="auto">
          <a:xfrm>
            <a:off x="11601450" y="1071563"/>
            <a:ext cx="603250" cy="1455737"/>
          </a:xfrm>
          <a:custGeom>
            <a:avLst/>
            <a:gdLst>
              <a:gd name="T0" fmla="*/ 601946 w 601946"/>
              <a:gd name="T1" fmla="*/ 0 h 1455517"/>
              <a:gd name="T2" fmla="*/ 601946 w 601946"/>
              <a:gd name="T3" fmla="*/ 1160520 h 1455517"/>
              <a:gd name="T4" fmla="*/ 399066 w 601946"/>
              <a:gd name="T5" fmla="*/ 1455517 h 1455517"/>
              <a:gd name="T6" fmla="*/ 0 w 601946"/>
              <a:gd name="T7" fmla="*/ 875257 h 1455517"/>
              <a:gd name="T8" fmla="*/ 601946 w 601946"/>
              <a:gd name="T9" fmla="*/ 0 h 1455517"/>
            </a:gdLst>
            <a:ahLst/>
            <a:cxnLst>
              <a:cxn ang="0">
                <a:pos x="T0" y="T1"/>
              </a:cxn>
              <a:cxn ang="0">
                <a:pos x="T2" y="T3"/>
              </a:cxn>
              <a:cxn ang="0">
                <a:pos x="T4" y="T5"/>
              </a:cxn>
              <a:cxn ang="0">
                <a:pos x="T6" y="T7"/>
              </a:cxn>
              <a:cxn ang="0">
                <a:pos x="T8" y="T9"/>
              </a:cxn>
            </a:cxnLst>
            <a:rect l="0" t="0" r="r" b="b"/>
            <a:pathLst>
              <a:path w="601946" h="1455517">
                <a:moveTo>
                  <a:pt x="601946" y="0"/>
                </a:moveTo>
                <a:lnTo>
                  <a:pt x="601946" y="1160520"/>
                </a:lnTo>
                <a:lnTo>
                  <a:pt x="399066" y="1455517"/>
                </a:lnTo>
                <a:lnTo>
                  <a:pt x="0" y="875257"/>
                </a:lnTo>
                <a:lnTo>
                  <a:pt x="601946" y="0"/>
                </a:lnTo>
                <a:close/>
              </a:path>
            </a:pathLst>
          </a:custGeom>
          <a:solidFill>
            <a:srgbClr val="EBCEBC"/>
          </a:solidFill>
          <a:ln w="12700">
            <a:solidFill>
              <a:srgbClr val="EACDBA"/>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53" name="任意多边形 12">
            <a:extLst>
              <a:ext uri="{FF2B5EF4-FFF2-40B4-BE49-F238E27FC236}">
                <a16:creationId xmlns:a16="http://schemas.microsoft.com/office/drawing/2014/main" id="{8095B78A-7D60-E649-B5B4-04B15154D310}"/>
              </a:ext>
            </a:extLst>
          </p:cNvPr>
          <p:cNvSpPr>
            <a:spLocks noChangeArrowheads="1"/>
          </p:cNvSpPr>
          <p:nvPr/>
        </p:nvSpPr>
        <p:spPr bwMode="auto">
          <a:xfrm>
            <a:off x="10966450" y="1590675"/>
            <a:ext cx="635000" cy="936625"/>
          </a:xfrm>
          <a:custGeom>
            <a:avLst/>
            <a:gdLst>
              <a:gd name="T0" fmla="*/ 391161 w 636416"/>
              <a:gd name="T1" fmla="*/ 0 h 936872"/>
              <a:gd name="T2" fmla="*/ 636416 w 636416"/>
              <a:gd name="T3" fmla="*/ 356612 h 936872"/>
              <a:gd name="T4" fmla="*/ 237350 w 636416"/>
              <a:gd name="T5" fmla="*/ 936872 h 936872"/>
              <a:gd name="T6" fmla="*/ 0 w 636416"/>
              <a:gd name="T7" fmla="*/ 591754 h 936872"/>
              <a:gd name="T8" fmla="*/ 90309 w 636416"/>
              <a:gd name="T9" fmla="*/ 450653 h 936872"/>
              <a:gd name="T10" fmla="*/ 143955 w 636416"/>
              <a:gd name="T11" fmla="*/ 372649 h 936872"/>
              <a:gd name="T12" fmla="*/ 141371 w 636416"/>
              <a:gd name="T13" fmla="*/ 370872 h 936872"/>
              <a:gd name="T14" fmla="*/ 368976 w 636416"/>
              <a:gd name="T15" fmla="*/ 15258 h 936872"/>
              <a:gd name="T16" fmla="*/ 391161 w 636416"/>
              <a:gd name="T17" fmla="*/ 0 h 936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6416" h="936872">
                <a:moveTo>
                  <a:pt x="391161" y="0"/>
                </a:moveTo>
                <a:lnTo>
                  <a:pt x="636416" y="356612"/>
                </a:lnTo>
                <a:lnTo>
                  <a:pt x="237350" y="936872"/>
                </a:lnTo>
                <a:lnTo>
                  <a:pt x="0" y="591754"/>
                </a:lnTo>
                <a:lnTo>
                  <a:pt x="90309" y="450653"/>
                </a:lnTo>
                <a:lnTo>
                  <a:pt x="143955" y="372649"/>
                </a:lnTo>
                <a:lnTo>
                  <a:pt x="141371" y="370872"/>
                </a:lnTo>
                <a:lnTo>
                  <a:pt x="368976" y="15258"/>
                </a:lnTo>
                <a:lnTo>
                  <a:pt x="391161" y="0"/>
                </a:lnTo>
                <a:close/>
              </a:path>
            </a:pathLst>
          </a:custGeom>
          <a:solidFill>
            <a:srgbClr val="D2DBC4"/>
          </a:solidFill>
          <a:ln w="12700">
            <a:solidFill>
              <a:srgbClr val="D3DDC7"/>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54" name="任意多边形 13">
            <a:extLst>
              <a:ext uri="{FF2B5EF4-FFF2-40B4-BE49-F238E27FC236}">
                <a16:creationId xmlns:a16="http://schemas.microsoft.com/office/drawing/2014/main" id="{F429237A-70E1-E546-86E8-61B61D29890D}"/>
              </a:ext>
            </a:extLst>
          </p:cNvPr>
          <p:cNvSpPr>
            <a:spLocks noChangeArrowheads="1"/>
          </p:cNvSpPr>
          <p:nvPr/>
        </p:nvSpPr>
        <p:spPr bwMode="auto">
          <a:xfrm>
            <a:off x="10966450" y="2527300"/>
            <a:ext cx="635000" cy="936625"/>
          </a:xfrm>
          <a:custGeom>
            <a:avLst/>
            <a:gdLst>
              <a:gd name="T0" fmla="*/ 237350 w 636416"/>
              <a:gd name="T1" fmla="*/ 0 h 936871"/>
              <a:gd name="T2" fmla="*/ 636416 w 636416"/>
              <a:gd name="T3" fmla="*/ 580259 h 936871"/>
              <a:gd name="T4" fmla="*/ 391161 w 636416"/>
              <a:gd name="T5" fmla="*/ 936871 h 936871"/>
              <a:gd name="T6" fmla="*/ 368976 w 636416"/>
              <a:gd name="T7" fmla="*/ 921613 h 936871"/>
              <a:gd name="T8" fmla="*/ 141371 w 636416"/>
              <a:gd name="T9" fmla="*/ 565999 h 936871"/>
              <a:gd name="T10" fmla="*/ 143955 w 636416"/>
              <a:gd name="T11" fmla="*/ 564222 h 936871"/>
              <a:gd name="T12" fmla="*/ 90309 w 636416"/>
              <a:gd name="T13" fmla="*/ 486218 h 936871"/>
              <a:gd name="T14" fmla="*/ 0 w 636416"/>
              <a:gd name="T15" fmla="*/ 345117 h 936871"/>
              <a:gd name="T16" fmla="*/ 237350 w 636416"/>
              <a:gd name="T17" fmla="*/ 0 h 936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6416" h="936871">
                <a:moveTo>
                  <a:pt x="237350" y="0"/>
                </a:moveTo>
                <a:lnTo>
                  <a:pt x="636416" y="580259"/>
                </a:lnTo>
                <a:lnTo>
                  <a:pt x="391161" y="936871"/>
                </a:lnTo>
                <a:lnTo>
                  <a:pt x="368976" y="921613"/>
                </a:lnTo>
                <a:lnTo>
                  <a:pt x="141371" y="565999"/>
                </a:lnTo>
                <a:lnTo>
                  <a:pt x="143955" y="564222"/>
                </a:lnTo>
                <a:lnTo>
                  <a:pt x="90309" y="486218"/>
                </a:lnTo>
                <a:lnTo>
                  <a:pt x="0" y="345117"/>
                </a:lnTo>
                <a:lnTo>
                  <a:pt x="237350" y="0"/>
                </a:lnTo>
                <a:close/>
              </a:path>
            </a:pathLst>
          </a:custGeom>
          <a:solidFill>
            <a:srgbClr val="E9CCBA"/>
          </a:solidFill>
          <a:ln w="12700">
            <a:solidFill>
              <a:srgbClr val="EACDBB"/>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55" name="任意多边形 14">
            <a:extLst>
              <a:ext uri="{FF2B5EF4-FFF2-40B4-BE49-F238E27FC236}">
                <a16:creationId xmlns:a16="http://schemas.microsoft.com/office/drawing/2014/main" id="{2DF4EF5C-6911-8440-A90D-03A333A75640}"/>
              </a:ext>
            </a:extLst>
          </p:cNvPr>
          <p:cNvSpPr>
            <a:spLocks noChangeArrowheads="1"/>
          </p:cNvSpPr>
          <p:nvPr/>
        </p:nvSpPr>
        <p:spPr bwMode="auto">
          <a:xfrm>
            <a:off x="11601450" y="2527300"/>
            <a:ext cx="603250" cy="1455738"/>
          </a:xfrm>
          <a:custGeom>
            <a:avLst/>
            <a:gdLst>
              <a:gd name="T0" fmla="*/ 399066 w 601946"/>
              <a:gd name="T1" fmla="*/ 0 h 1455516"/>
              <a:gd name="T2" fmla="*/ 601946 w 601946"/>
              <a:gd name="T3" fmla="*/ 294997 h 1455516"/>
              <a:gd name="T4" fmla="*/ 601946 w 601946"/>
              <a:gd name="T5" fmla="*/ 1455516 h 1455516"/>
              <a:gd name="T6" fmla="*/ 0 w 601946"/>
              <a:gd name="T7" fmla="*/ 580259 h 1455516"/>
              <a:gd name="T8" fmla="*/ 399066 w 601946"/>
              <a:gd name="T9" fmla="*/ 0 h 1455516"/>
            </a:gdLst>
            <a:ahLst/>
            <a:cxnLst>
              <a:cxn ang="0">
                <a:pos x="T0" y="T1"/>
              </a:cxn>
              <a:cxn ang="0">
                <a:pos x="T2" y="T3"/>
              </a:cxn>
              <a:cxn ang="0">
                <a:pos x="T4" y="T5"/>
              </a:cxn>
              <a:cxn ang="0">
                <a:pos x="T6" y="T7"/>
              </a:cxn>
              <a:cxn ang="0">
                <a:pos x="T8" y="T9"/>
              </a:cxn>
            </a:cxnLst>
            <a:rect l="0" t="0" r="r" b="b"/>
            <a:pathLst>
              <a:path w="601946" h="1455516">
                <a:moveTo>
                  <a:pt x="399066" y="0"/>
                </a:moveTo>
                <a:lnTo>
                  <a:pt x="601946" y="294997"/>
                </a:lnTo>
                <a:lnTo>
                  <a:pt x="601946" y="1455516"/>
                </a:lnTo>
                <a:lnTo>
                  <a:pt x="0" y="580259"/>
                </a:lnTo>
                <a:lnTo>
                  <a:pt x="399066" y="0"/>
                </a:lnTo>
                <a:close/>
              </a:path>
            </a:pathLst>
          </a:custGeom>
          <a:solidFill>
            <a:srgbClr val="D3DDC7"/>
          </a:solidFill>
          <a:ln w="12700">
            <a:solidFill>
              <a:srgbClr val="D3DCC6"/>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56" name="任意多边形 15">
            <a:extLst>
              <a:ext uri="{FF2B5EF4-FFF2-40B4-BE49-F238E27FC236}">
                <a16:creationId xmlns:a16="http://schemas.microsoft.com/office/drawing/2014/main" id="{DCE3A1ED-8228-D847-BF4A-89FDDFC5D2E4}"/>
              </a:ext>
            </a:extLst>
          </p:cNvPr>
          <p:cNvSpPr>
            <a:spLocks noChangeArrowheads="1"/>
          </p:cNvSpPr>
          <p:nvPr/>
        </p:nvSpPr>
        <p:spPr bwMode="auto">
          <a:xfrm>
            <a:off x="10575925" y="98266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5999"/>
            </a:srgbClr>
          </a:solidFill>
          <a:ln w="12700">
            <a:solidFill>
              <a:srgbClr val="EBD3A2"/>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57" name="任意多边形 16">
            <a:extLst>
              <a:ext uri="{FF2B5EF4-FFF2-40B4-BE49-F238E27FC236}">
                <a16:creationId xmlns:a16="http://schemas.microsoft.com/office/drawing/2014/main" id="{23A70A16-4493-F445-9532-570FA9C32EAF}"/>
              </a:ext>
            </a:extLst>
          </p:cNvPr>
          <p:cNvSpPr>
            <a:spLocks noChangeArrowheads="1"/>
          </p:cNvSpPr>
          <p:nvPr/>
        </p:nvSpPr>
        <p:spPr bwMode="auto">
          <a:xfrm flipV="1">
            <a:off x="10575925" y="1590675"/>
            <a:ext cx="768350" cy="593725"/>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8A378">
              <a:alpha val="51999"/>
            </a:srgbClr>
          </a:solidFill>
          <a:ln w="12700">
            <a:solidFill>
              <a:srgbClr val="B3C4A5">
                <a:alpha val="51999"/>
              </a:srgbClr>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58" name="任意多边形 17">
            <a:extLst>
              <a:ext uri="{FF2B5EF4-FFF2-40B4-BE49-F238E27FC236}">
                <a16:creationId xmlns:a16="http://schemas.microsoft.com/office/drawing/2014/main" id="{97C072FA-17ED-D34C-96DC-45A35D8A4B26}"/>
              </a:ext>
            </a:extLst>
          </p:cNvPr>
          <p:cNvSpPr>
            <a:spLocks noChangeArrowheads="1"/>
          </p:cNvSpPr>
          <p:nvPr/>
        </p:nvSpPr>
        <p:spPr bwMode="auto">
          <a:xfrm>
            <a:off x="2444750" y="4492625"/>
            <a:ext cx="1946275" cy="2416175"/>
          </a:xfrm>
          <a:custGeom>
            <a:avLst/>
            <a:gdLst>
              <a:gd name="T0" fmla="*/ 1555213 w 1946374"/>
              <a:gd name="T1" fmla="*/ 0 h 2416275"/>
              <a:gd name="T2" fmla="*/ 1577398 w 1946374"/>
              <a:gd name="T3" fmla="*/ 15258 h 2416275"/>
              <a:gd name="T4" fmla="*/ 1805003 w 1946374"/>
              <a:gd name="T5" fmla="*/ 370872 h 2416275"/>
              <a:gd name="T6" fmla="*/ 1802419 w 1946374"/>
              <a:gd name="T7" fmla="*/ 372649 h 2416275"/>
              <a:gd name="T8" fmla="*/ 1856065 w 1946374"/>
              <a:gd name="T9" fmla="*/ 450653 h 2416275"/>
              <a:gd name="T10" fmla="*/ 1946374 w 1946374"/>
              <a:gd name="T11" fmla="*/ 591754 h 2416275"/>
              <a:gd name="T12" fmla="*/ 691584 w 1946374"/>
              <a:gd name="T13" fmla="*/ 2416275 h 2416275"/>
              <a:gd name="T14" fmla="*/ 106548 w 1946374"/>
              <a:gd name="T15" fmla="*/ 2416275 h 2416275"/>
              <a:gd name="T16" fmla="*/ 0 w 1946374"/>
              <a:gd name="T17" fmla="*/ 2261349 h 2416275"/>
              <a:gd name="T18" fmla="*/ 1555213 w 1946374"/>
              <a:gd name="T19" fmla="*/ 0 h 2416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6374" h="2416275">
                <a:moveTo>
                  <a:pt x="1555213" y="0"/>
                </a:moveTo>
                <a:lnTo>
                  <a:pt x="1577398" y="15258"/>
                </a:lnTo>
                <a:lnTo>
                  <a:pt x="1805003" y="370872"/>
                </a:lnTo>
                <a:lnTo>
                  <a:pt x="1802419" y="372649"/>
                </a:lnTo>
                <a:lnTo>
                  <a:pt x="1856065" y="450653"/>
                </a:lnTo>
                <a:lnTo>
                  <a:pt x="1946374" y="591754"/>
                </a:lnTo>
                <a:lnTo>
                  <a:pt x="691584" y="2416275"/>
                </a:lnTo>
                <a:lnTo>
                  <a:pt x="106548" y="2416275"/>
                </a:lnTo>
                <a:lnTo>
                  <a:pt x="0" y="2261349"/>
                </a:lnTo>
                <a:lnTo>
                  <a:pt x="1555213" y="0"/>
                </a:lnTo>
                <a:close/>
              </a:path>
            </a:pathLst>
          </a:custGeom>
          <a:solidFill>
            <a:srgbClr val="A2B894">
              <a:alpha val="25000"/>
            </a:srgbClr>
          </a:solidFill>
          <a:ln w="12700">
            <a:solidFill>
              <a:srgbClr val="E0E6D3"/>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59" name="任意多边形 18">
            <a:extLst>
              <a:ext uri="{FF2B5EF4-FFF2-40B4-BE49-F238E27FC236}">
                <a16:creationId xmlns:a16="http://schemas.microsoft.com/office/drawing/2014/main" id="{3BB41615-82D6-3F4A-8D4C-136411B99BBB}"/>
              </a:ext>
            </a:extLst>
          </p:cNvPr>
          <p:cNvSpPr>
            <a:spLocks noChangeArrowheads="1"/>
          </p:cNvSpPr>
          <p:nvPr/>
        </p:nvSpPr>
        <p:spPr bwMode="auto">
          <a:xfrm>
            <a:off x="4400550" y="4492625"/>
            <a:ext cx="2051050" cy="2416175"/>
          </a:xfrm>
          <a:custGeom>
            <a:avLst/>
            <a:gdLst>
              <a:gd name="T0" fmla="*/ 389113 w 2050873"/>
              <a:gd name="T1" fmla="*/ 0 h 2416274"/>
              <a:gd name="T2" fmla="*/ 2050873 w 2050873"/>
              <a:gd name="T3" fmla="*/ 2416274 h 2416274"/>
              <a:gd name="T4" fmla="*/ 1252741 w 2050873"/>
              <a:gd name="T5" fmla="*/ 2416274 h 2416274"/>
              <a:gd name="T6" fmla="*/ 0 w 2050873"/>
              <a:gd name="T7" fmla="*/ 594733 h 2416274"/>
              <a:gd name="T8" fmla="*/ 373996 w 2050873"/>
              <a:gd name="T9" fmla="*/ 10397 h 2416274"/>
              <a:gd name="T10" fmla="*/ 389113 w 2050873"/>
              <a:gd name="T11" fmla="*/ 0 h 2416274"/>
            </a:gdLst>
            <a:ahLst/>
            <a:cxnLst>
              <a:cxn ang="0">
                <a:pos x="T0" y="T1"/>
              </a:cxn>
              <a:cxn ang="0">
                <a:pos x="T2" y="T3"/>
              </a:cxn>
              <a:cxn ang="0">
                <a:pos x="T4" y="T5"/>
              </a:cxn>
              <a:cxn ang="0">
                <a:pos x="T6" y="T7"/>
              </a:cxn>
              <a:cxn ang="0">
                <a:pos x="T8" y="T9"/>
              </a:cxn>
              <a:cxn ang="0">
                <a:pos x="T10" y="T11"/>
              </a:cxn>
            </a:cxnLst>
            <a:rect l="0" t="0" r="r" b="b"/>
            <a:pathLst>
              <a:path w="2050873" h="2416274">
                <a:moveTo>
                  <a:pt x="389113" y="0"/>
                </a:moveTo>
                <a:lnTo>
                  <a:pt x="2050873" y="2416274"/>
                </a:lnTo>
                <a:lnTo>
                  <a:pt x="1252741" y="2416274"/>
                </a:lnTo>
                <a:lnTo>
                  <a:pt x="0" y="594733"/>
                </a:lnTo>
                <a:lnTo>
                  <a:pt x="373996" y="10397"/>
                </a:lnTo>
                <a:lnTo>
                  <a:pt x="389113" y="0"/>
                </a:lnTo>
                <a:close/>
              </a:path>
            </a:pathLst>
          </a:custGeom>
          <a:solidFill>
            <a:srgbClr val="A2B894">
              <a:alpha val="25000"/>
            </a:srgbClr>
          </a:solidFill>
          <a:ln w="12700">
            <a:solidFill>
              <a:srgbClr val="E0E6D3"/>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60" name="任意多边形 19">
            <a:extLst>
              <a:ext uri="{FF2B5EF4-FFF2-40B4-BE49-F238E27FC236}">
                <a16:creationId xmlns:a16="http://schemas.microsoft.com/office/drawing/2014/main" id="{59CB3AB1-82F6-3047-9BA3-93FB3AB8E5B6}"/>
              </a:ext>
            </a:extLst>
          </p:cNvPr>
          <p:cNvSpPr>
            <a:spLocks noChangeArrowheads="1"/>
          </p:cNvSpPr>
          <p:nvPr/>
        </p:nvSpPr>
        <p:spPr bwMode="auto">
          <a:xfrm>
            <a:off x="2344738" y="6762750"/>
            <a:ext cx="200025" cy="146050"/>
          </a:xfrm>
          <a:custGeom>
            <a:avLst/>
            <a:gdLst>
              <a:gd name="T0" fmla="*/ 100267 w 200534"/>
              <a:gd name="T1" fmla="*/ 0 h 145793"/>
              <a:gd name="T2" fmla="*/ 200534 w 200534"/>
              <a:gd name="T3" fmla="*/ 145793 h 145793"/>
              <a:gd name="T4" fmla="*/ 0 w 200534"/>
              <a:gd name="T5" fmla="*/ 145793 h 145793"/>
              <a:gd name="T6" fmla="*/ 100267 w 200534"/>
              <a:gd name="T7" fmla="*/ 0 h 145793"/>
            </a:gdLst>
            <a:ahLst/>
            <a:cxnLst>
              <a:cxn ang="0">
                <a:pos x="T0" y="T1"/>
              </a:cxn>
              <a:cxn ang="0">
                <a:pos x="T2" y="T3"/>
              </a:cxn>
              <a:cxn ang="0">
                <a:pos x="T4" y="T5"/>
              </a:cxn>
              <a:cxn ang="0">
                <a:pos x="T6" y="T7"/>
              </a:cxn>
            </a:cxnLst>
            <a:rect l="0" t="0" r="r" b="b"/>
            <a:pathLst>
              <a:path w="200534" h="145793">
                <a:moveTo>
                  <a:pt x="100267" y="0"/>
                </a:moveTo>
                <a:lnTo>
                  <a:pt x="200534" y="145793"/>
                </a:lnTo>
                <a:lnTo>
                  <a:pt x="0" y="145793"/>
                </a:lnTo>
                <a:lnTo>
                  <a:pt x="100267" y="0"/>
                </a:lnTo>
                <a:close/>
              </a:path>
            </a:pathLst>
          </a:custGeom>
          <a:solidFill>
            <a:srgbClr val="A2B894">
              <a:alpha val="25000"/>
            </a:srgbClr>
          </a:solidFill>
          <a:ln w="12700">
            <a:solidFill>
              <a:srgbClr val="E0E6D3"/>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61" name="任意多边形 20">
            <a:extLst>
              <a:ext uri="{FF2B5EF4-FFF2-40B4-BE49-F238E27FC236}">
                <a16:creationId xmlns:a16="http://schemas.microsoft.com/office/drawing/2014/main" id="{D3A67736-7F5A-1847-92F5-06B49B89ECB2}"/>
              </a:ext>
            </a:extLst>
          </p:cNvPr>
          <p:cNvSpPr>
            <a:spLocks noChangeArrowheads="1"/>
          </p:cNvSpPr>
          <p:nvPr/>
        </p:nvSpPr>
        <p:spPr bwMode="auto">
          <a:xfrm>
            <a:off x="-34925" y="4818063"/>
            <a:ext cx="1016000" cy="2052637"/>
          </a:xfrm>
          <a:custGeom>
            <a:avLst/>
            <a:gdLst>
              <a:gd name="T0" fmla="*/ 0 w 1017046"/>
              <a:gd name="T1" fmla="*/ 0 h 2052322"/>
              <a:gd name="T2" fmla="*/ 1017046 w 1017046"/>
              <a:gd name="T3" fmla="*/ 1478830 h 2052322"/>
              <a:gd name="T4" fmla="*/ 613325 w 1017046"/>
              <a:gd name="T5" fmla="*/ 2052322 h 2052322"/>
              <a:gd name="T6" fmla="*/ 0 w 1017046"/>
              <a:gd name="T7" fmla="*/ 1160520 h 2052322"/>
              <a:gd name="T8" fmla="*/ 0 w 1017046"/>
              <a:gd name="T9" fmla="*/ 0 h 2052322"/>
            </a:gdLst>
            <a:ahLst/>
            <a:cxnLst>
              <a:cxn ang="0">
                <a:pos x="T0" y="T1"/>
              </a:cxn>
              <a:cxn ang="0">
                <a:pos x="T2" y="T3"/>
              </a:cxn>
              <a:cxn ang="0">
                <a:pos x="T4" y="T5"/>
              </a:cxn>
              <a:cxn ang="0">
                <a:pos x="T6" y="T7"/>
              </a:cxn>
              <a:cxn ang="0">
                <a:pos x="T8" y="T9"/>
              </a:cxn>
            </a:cxnLst>
            <a:rect l="0" t="0" r="r" b="b"/>
            <a:pathLst>
              <a:path w="1017046" h="2052322">
                <a:moveTo>
                  <a:pt x="0" y="0"/>
                </a:moveTo>
                <a:lnTo>
                  <a:pt x="1017046" y="1478830"/>
                </a:lnTo>
                <a:lnTo>
                  <a:pt x="613325" y="2052322"/>
                </a:lnTo>
                <a:lnTo>
                  <a:pt x="0" y="1160520"/>
                </a:lnTo>
                <a:lnTo>
                  <a:pt x="0" y="0"/>
                </a:lnTo>
                <a:close/>
              </a:path>
            </a:pathLst>
          </a:custGeom>
          <a:solidFill>
            <a:srgbClr val="508799">
              <a:alpha val="25000"/>
            </a:srgbClr>
          </a:solidFill>
          <a:ln w="12700">
            <a:solidFill>
              <a:srgbClr val="C3D4C3"/>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62" name="任意多边形 21">
            <a:extLst>
              <a:ext uri="{FF2B5EF4-FFF2-40B4-BE49-F238E27FC236}">
                <a16:creationId xmlns:a16="http://schemas.microsoft.com/office/drawing/2014/main" id="{20F810C1-B617-B241-A147-897A9CE96B48}"/>
              </a:ext>
            </a:extLst>
          </p:cNvPr>
          <p:cNvSpPr>
            <a:spLocks noChangeArrowheads="1"/>
          </p:cNvSpPr>
          <p:nvPr/>
        </p:nvSpPr>
        <p:spPr bwMode="auto">
          <a:xfrm flipV="1">
            <a:off x="4397375" y="5881688"/>
            <a:ext cx="1089025" cy="1014412"/>
          </a:xfrm>
          <a:custGeom>
            <a:avLst/>
            <a:gdLst>
              <a:gd name="T0" fmla="*/ 391161 w 1088729"/>
              <a:gd name="T1" fmla="*/ 1014296 h 1014296"/>
              <a:gd name="T2" fmla="*/ 1088729 w 1088729"/>
              <a:gd name="T3" fmla="*/ 0 h 1014296"/>
              <a:gd name="T4" fmla="*/ 290598 w 1088729"/>
              <a:gd name="T5" fmla="*/ 0 h 1014296"/>
              <a:gd name="T6" fmla="*/ 0 w 1088729"/>
              <a:gd name="T7" fmla="*/ 422542 h 1014296"/>
              <a:gd name="T8" fmla="*/ 90309 w 1088729"/>
              <a:gd name="T9" fmla="*/ 563643 h 1014296"/>
              <a:gd name="T10" fmla="*/ 143955 w 1088729"/>
              <a:gd name="T11" fmla="*/ 641647 h 1014296"/>
              <a:gd name="T12" fmla="*/ 141371 w 1088729"/>
              <a:gd name="T13" fmla="*/ 643424 h 1014296"/>
              <a:gd name="T14" fmla="*/ 368976 w 1088729"/>
              <a:gd name="T15" fmla="*/ 999038 h 1014296"/>
              <a:gd name="T16" fmla="*/ 391161 w 1088729"/>
              <a:gd name="T17" fmla="*/ 1014296 h 1014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8729" h="1014296">
                <a:moveTo>
                  <a:pt x="391161" y="1014296"/>
                </a:moveTo>
                <a:lnTo>
                  <a:pt x="1088729" y="0"/>
                </a:lnTo>
                <a:lnTo>
                  <a:pt x="290598" y="0"/>
                </a:lnTo>
                <a:lnTo>
                  <a:pt x="0" y="422542"/>
                </a:lnTo>
                <a:lnTo>
                  <a:pt x="90309" y="563643"/>
                </a:lnTo>
                <a:lnTo>
                  <a:pt x="143955" y="641647"/>
                </a:lnTo>
                <a:lnTo>
                  <a:pt x="141371" y="643424"/>
                </a:lnTo>
                <a:lnTo>
                  <a:pt x="368976" y="999038"/>
                </a:lnTo>
                <a:lnTo>
                  <a:pt x="391161" y="1014296"/>
                </a:lnTo>
                <a:close/>
              </a:path>
            </a:pathLst>
          </a:custGeom>
          <a:solidFill>
            <a:srgbClr val="D57053">
              <a:alpha val="25000"/>
            </a:srgbClr>
          </a:solidFill>
          <a:ln w="12700">
            <a:solidFill>
              <a:srgbClr val="EAD3BF"/>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63" name="任意多边形 22">
            <a:extLst>
              <a:ext uri="{FF2B5EF4-FFF2-40B4-BE49-F238E27FC236}">
                <a16:creationId xmlns:a16="http://schemas.microsoft.com/office/drawing/2014/main" id="{A8173BD8-50CC-A24C-B5E7-2D1F32C63529}"/>
              </a:ext>
            </a:extLst>
          </p:cNvPr>
          <p:cNvSpPr>
            <a:spLocks noChangeArrowheads="1"/>
          </p:cNvSpPr>
          <p:nvPr/>
        </p:nvSpPr>
        <p:spPr bwMode="auto">
          <a:xfrm flipV="1">
            <a:off x="4008438" y="5881688"/>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D57053">
              <a:alpha val="34000"/>
            </a:srgbClr>
          </a:solidFill>
          <a:ln w="12700">
            <a:solidFill>
              <a:srgbClr val="E6C6B1"/>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64" name="任意多边形 23">
            <a:extLst>
              <a:ext uri="{FF2B5EF4-FFF2-40B4-BE49-F238E27FC236}">
                <a16:creationId xmlns:a16="http://schemas.microsoft.com/office/drawing/2014/main" id="{1C847790-601A-0845-A65B-B553D87BD9E3}"/>
              </a:ext>
            </a:extLst>
          </p:cNvPr>
          <p:cNvSpPr>
            <a:spLocks noChangeArrowheads="1"/>
          </p:cNvSpPr>
          <p:nvPr/>
        </p:nvSpPr>
        <p:spPr bwMode="auto">
          <a:xfrm flipV="1">
            <a:off x="10821988" y="5495925"/>
            <a:ext cx="768350" cy="593725"/>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508799">
              <a:alpha val="34000"/>
            </a:srgbClr>
          </a:solidFill>
          <a:ln w="12700">
            <a:solidFill>
              <a:srgbClr val="B5CAC1"/>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65" name="任意多边形 24">
            <a:extLst>
              <a:ext uri="{FF2B5EF4-FFF2-40B4-BE49-F238E27FC236}">
                <a16:creationId xmlns:a16="http://schemas.microsoft.com/office/drawing/2014/main" id="{0A1049F7-F3F6-724B-8FAB-A4C0E88789A3}"/>
              </a:ext>
            </a:extLst>
          </p:cNvPr>
          <p:cNvSpPr>
            <a:spLocks noChangeArrowheads="1"/>
          </p:cNvSpPr>
          <p:nvPr/>
        </p:nvSpPr>
        <p:spPr bwMode="auto">
          <a:xfrm>
            <a:off x="9861550" y="5495925"/>
            <a:ext cx="1341438" cy="1384300"/>
          </a:xfrm>
          <a:custGeom>
            <a:avLst/>
            <a:gdLst>
              <a:gd name="T0" fmla="*/ 952127 w 1341240"/>
              <a:gd name="T1" fmla="*/ 0 h 1384436"/>
              <a:gd name="T2" fmla="*/ 967244 w 1341240"/>
              <a:gd name="T3" fmla="*/ 10397 h 1384436"/>
              <a:gd name="T4" fmla="*/ 1341240 w 1341240"/>
              <a:gd name="T5" fmla="*/ 594733 h 1384436"/>
              <a:gd name="T6" fmla="*/ 798132 w 1341240"/>
              <a:gd name="T7" fmla="*/ 1384436 h 1384436"/>
              <a:gd name="T8" fmla="*/ 0 w 1341240"/>
              <a:gd name="T9" fmla="*/ 1384436 h 1384436"/>
              <a:gd name="T10" fmla="*/ 952127 w 1341240"/>
              <a:gd name="T11" fmla="*/ 0 h 1384436"/>
            </a:gdLst>
            <a:ahLst/>
            <a:cxnLst>
              <a:cxn ang="0">
                <a:pos x="T0" y="T1"/>
              </a:cxn>
              <a:cxn ang="0">
                <a:pos x="T2" y="T3"/>
              </a:cxn>
              <a:cxn ang="0">
                <a:pos x="T4" y="T5"/>
              </a:cxn>
              <a:cxn ang="0">
                <a:pos x="T6" y="T7"/>
              </a:cxn>
              <a:cxn ang="0">
                <a:pos x="T8" y="T9"/>
              </a:cxn>
              <a:cxn ang="0">
                <a:pos x="T10" y="T11"/>
              </a:cxn>
            </a:cxnLst>
            <a:rect l="0" t="0" r="r" b="b"/>
            <a:pathLst>
              <a:path w="1341240" h="1384436">
                <a:moveTo>
                  <a:pt x="952127" y="0"/>
                </a:moveTo>
                <a:lnTo>
                  <a:pt x="967244" y="10397"/>
                </a:lnTo>
                <a:lnTo>
                  <a:pt x="1341240" y="594733"/>
                </a:lnTo>
                <a:lnTo>
                  <a:pt x="798132" y="1384436"/>
                </a:lnTo>
                <a:lnTo>
                  <a:pt x="0" y="1384436"/>
                </a:lnTo>
                <a:lnTo>
                  <a:pt x="952127" y="0"/>
                </a:lnTo>
                <a:close/>
              </a:path>
            </a:pathLst>
          </a:custGeom>
          <a:solidFill>
            <a:srgbClr val="508799">
              <a:alpha val="25000"/>
            </a:srgbClr>
          </a:solidFill>
          <a:ln w="12700">
            <a:solidFill>
              <a:srgbClr val="C4D5C6"/>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66" name="任意多边形 25">
            <a:extLst>
              <a:ext uri="{FF2B5EF4-FFF2-40B4-BE49-F238E27FC236}">
                <a16:creationId xmlns:a16="http://schemas.microsoft.com/office/drawing/2014/main" id="{5A2625D1-D719-6449-A211-51FBC38EF199}"/>
              </a:ext>
            </a:extLst>
          </p:cNvPr>
          <p:cNvSpPr>
            <a:spLocks noChangeArrowheads="1"/>
          </p:cNvSpPr>
          <p:nvPr/>
        </p:nvSpPr>
        <p:spPr bwMode="auto">
          <a:xfrm>
            <a:off x="11212513" y="5495925"/>
            <a:ext cx="979487" cy="1384300"/>
          </a:xfrm>
          <a:custGeom>
            <a:avLst/>
            <a:gdLst>
              <a:gd name="T0" fmla="*/ 391161 w 980063"/>
              <a:gd name="T1" fmla="*/ 0 h 1384436"/>
              <a:gd name="T2" fmla="*/ 980063 w 980063"/>
              <a:gd name="T3" fmla="*/ 856291 h 1384436"/>
              <a:gd name="T4" fmla="*/ 980063 w 980063"/>
              <a:gd name="T5" fmla="*/ 1384436 h 1384436"/>
              <a:gd name="T6" fmla="*/ 545157 w 980063"/>
              <a:gd name="T7" fmla="*/ 1384436 h 1384436"/>
              <a:gd name="T8" fmla="*/ 0 w 980063"/>
              <a:gd name="T9" fmla="*/ 591754 h 1384436"/>
              <a:gd name="T10" fmla="*/ 90309 w 980063"/>
              <a:gd name="T11" fmla="*/ 450653 h 1384436"/>
              <a:gd name="T12" fmla="*/ 143955 w 980063"/>
              <a:gd name="T13" fmla="*/ 372649 h 1384436"/>
              <a:gd name="T14" fmla="*/ 141371 w 980063"/>
              <a:gd name="T15" fmla="*/ 370872 h 1384436"/>
              <a:gd name="T16" fmla="*/ 368976 w 980063"/>
              <a:gd name="T17" fmla="*/ 15258 h 1384436"/>
              <a:gd name="T18" fmla="*/ 391161 w 980063"/>
              <a:gd name="T19" fmla="*/ 0 h 1384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0063" h="1384436">
                <a:moveTo>
                  <a:pt x="391161" y="0"/>
                </a:moveTo>
                <a:lnTo>
                  <a:pt x="980063" y="856291"/>
                </a:lnTo>
                <a:lnTo>
                  <a:pt x="980063" y="1384436"/>
                </a:lnTo>
                <a:lnTo>
                  <a:pt x="545157" y="1384436"/>
                </a:lnTo>
                <a:lnTo>
                  <a:pt x="0" y="591754"/>
                </a:lnTo>
                <a:lnTo>
                  <a:pt x="90309" y="450653"/>
                </a:lnTo>
                <a:lnTo>
                  <a:pt x="143955" y="372649"/>
                </a:lnTo>
                <a:lnTo>
                  <a:pt x="141371" y="370872"/>
                </a:lnTo>
                <a:lnTo>
                  <a:pt x="368976" y="15258"/>
                </a:lnTo>
                <a:lnTo>
                  <a:pt x="391161" y="0"/>
                </a:lnTo>
                <a:close/>
              </a:path>
            </a:pathLst>
          </a:custGeom>
          <a:solidFill>
            <a:srgbClr val="508799">
              <a:alpha val="25000"/>
            </a:srgbClr>
          </a:solidFill>
          <a:ln w="12700">
            <a:solidFill>
              <a:srgbClr val="BFD1BD"/>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67" name="任意多边形 26">
            <a:extLst>
              <a:ext uri="{FF2B5EF4-FFF2-40B4-BE49-F238E27FC236}">
                <a16:creationId xmlns:a16="http://schemas.microsoft.com/office/drawing/2014/main" id="{91446B7D-8FF9-594F-9793-A49DC1192D1B}"/>
              </a:ext>
            </a:extLst>
          </p:cNvPr>
          <p:cNvSpPr>
            <a:spLocks noChangeArrowheads="1"/>
          </p:cNvSpPr>
          <p:nvPr/>
        </p:nvSpPr>
        <p:spPr bwMode="auto">
          <a:xfrm flipV="1">
            <a:off x="9194800" y="550386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49B35">
              <a:alpha val="34000"/>
            </a:srgbClr>
          </a:solidFill>
          <a:ln w="12700">
            <a:solidFill>
              <a:srgbClr val="EBD3A3"/>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68" name="任意多边形 27">
            <a:extLst>
              <a:ext uri="{FF2B5EF4-FFF2-40B4-BE49-F238E27FC236}">
                <a16:creationId xmlns:a16="http://schemas.microsoft.com/office/drawing/2014/main" id="{FBC5235D-646A-804C-91B9-552B9CB26CE7}"/>
              </a:ext>
            </a:extLst>
          </p:cNvPr>
          <p:cNvSpPr>
            <a:spLocks noChangeArrowheads="1"/>
          </p:cNvSpPr>
          <p:nvPr/>
        </p:nvSpPr>
        <p:spPr bwMode="auto">
          <a:xfrm>
            <a:off x="8221663" y="5503863"/>
            <a:ext cx="1354137" cy="1404937"/>
          </a:xfrm>
          <a:custGeom>
            <a:avLst/>
            <a:gdLst>
              <a:gd name="T0" fmla="*/ 966135 w 1355248"/>
              <a:gd name="T1" fmla="*/ 0 h 1404805"/>
              <a:gd name="T2" fmla="*/ 981252 w 1355248"/>
              <a:gd name="T3" fmla="*/ 10397 h 1404805"/>
              <a:gd name="T4" fmla="*/ 1355248 w 1355248"/>
              <a:gd name="T5" fmla="*/ 594733 h 1404805"/>
              <a:gd name="T6" fmla="*/ 798132 w 1355248"/>
              <a:gd name="T7" fmla="*/ 1404805 h 1404805"/>
              <a:gd name="T8" fmla="*/ 0 w 1355248"/>
              <a:gd name="T9" fmla="*/ 1404805 h 1404805"/>
              <a:gd name="T10" fmla="*/ 966135 w 1355248"/>
              <a:gd name="T11" fmla="*/ 0 h 1404805"/>
            </a:gdLst>
            <a:ahLst/>
            <a:cxnLst>
              <a:cxn ang="0">
                <a:pos x="T0" y="T1"/>
              </a:cxn>
              <a:cxn ang="0">
                <a:pos x="T2" y="T3"/>
              </a:cxn>
              <a:cxn ang="0">
                <a:pos x="T4" y="T5"/>
              </a:cxn>
              <a:cxn ang="0">
                <a:pos x="T6" y="T7"/>
              </a:cxn>
              <a:cxn ang="0">
                <a:pos x="T8" y="T9"/>
              </a:cxn>
              <a:cxn ang="0">
                <a:pos x="T10" y="T11"/>
              </a:cxn>
            </a:cxnLst>
            <a:rect l="0" t="0" r="r" b="b"/>
            <a:pathLst>
              <a:path w="1355248" h="1404805">
                <a:moveTo>
                  <a:pt x="966135" y="0"/>
                </a:moveTo>
                <a:lnTo>
                  <a:pt x="981252" y="10397"/>
                </a:lnTo>
                <a:lnTo>
                  <a:pt x="1355248" y="594733"/>
                </a:lnTo>
                <a:lnTo>
                  <a:pt x="798132" y="1404805"/>
                </a:lnTo>
                <a:lnTo>
                  <a:pt x="0" y="1404805"/>
                </a:lnTo>
                <a:lnTo>
                  <a:pt x="966135" y="0"/>
                </a:lnTo>
                <a:close/>
              </a:path>
            </a:pathLst>
          </a:custGeom>
          <a:solidFill>
            <a:srgbClr val="E49B35">
              <a:alpha val="25000"/>
            </a:srgbClr>
          </a:solidFill>
          <a:ln w="12700">
            <a:solidFill>
              <a:srgbClr val="EBDCB0"/>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69" name="任意多边形 28">
            <a:extLst>
              <a:ext uri="{FF2B5EF4-FFF2-40B4-BE49-F238E27FC236}">
                <a16:creationId xmlns:a16="http://schemas.microsoft.com/office/drawing/2014/main" id="{2DEEF2BE-FB2F-E04C-969A-0578EC5205AD}"/>
              </a:ext>
            </a:extLst>
          </p:cNvPr>
          <p:cNvSpPr>
            <a:spLocks noChangeArrowheads="1"/>
          </p:cNvSpPr>
          <p:nvPr/>
        </p:nvSpPr>
        <p:spPr bwMode="auto">
          <a:xfrm>
            <a:off x="9585325" y="5503863"/>
            <a:ext cx="1352550" cy="1397000"/>
          </a:xfrm>
          <a:custGeom>
            <a:avLst/>
            <a:gdLst>
              <a:gd name="T0" fmla="*/ 391161 w 1352191"/>
              <a:gd name="T1" fmla="*/ 0 h 1397381"/>
              <a:gd name="T2" fmla="*/ 1352191 w 1352191"/>
              <a:gd name="T3" fmla="*/ 1397381 h 1397381"/>
              <a:gd name="T4" fmla="*/ 554059 w 1352191"/>
              <a:gd name="T5" fmla="*/ 1397381 h 1397381"/>
              <a:gd name="T6" fmla="*/ 0 w 1352191"/>
              <a:gd name="T7" fmla="*/ 591754 h 1397381"/>
              <a:gd name="T8" fmla="*/ 90309 w 1352191"/>
              <a:gd name="T9" fmla="*/ 450653 h 1397381"/>
              <a:gd name="T10" fmla="*/ 143955 w 1352191"/>
              <a:gd name="T11" fmla="*/ 372649 h 1397381"/>
              <a:gd name="T12" fmla="*/ 141371 w 1352191"/>
              <a:gd name="T13" fmla="*/ 370872 h 1397381"/>
              <a:gd name="T14" fmla="*/ 368976 w 1352191"/>
              <a:gd name="T15" fmla="*/ 15258 h 1397381"/>
              <a:gd name="T16" fmla="*/ 391161 w 1352191"/>
              <a:gd name="T17" fmla="*/ 0 h 1397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2191" h="1397381">
                <a:moveTo>
                  <a:pt x="391161" y="0"/>
                </a:moveTo>
                <a:lnTo>
                  <a:pt x="1352191" y="1397381"/>
                </a:lnTo>
                <a:lnTo>
                  <a:pt x="554059" y="1397381"/>
                </a:lnTo>
                <a:lnTo>
                  <a:pt x="0" y="591754"/>
                </a:lnTo>
                <a:lnTo>
                  <a:pt x="90309" y="450653"/>
                </a:lnTo>
                <a:lnTo>
                  <a:pt x="143955" y="372649"/>
                </a:lnTo>
                <a:lnTo>
                  <a:pt x="141371" y="370872"/>
                </a:lnTo>
                <a:lnTo>
                  <a:pt x="368976" y="15258"/>
                </a:lnTo>
                <a:lnTo>
                  <a:pt x="391161" y="0"/>
                </a:lnTo>
                <a:close/>
              </a:path>
            </a:pathLst>
          </a:custGeom>
          <a:solidFill>
            <a:srgbClr val="E49B35">
              <a:alpha val="25000"/>
            </a:srgbClr>
          </a:solidFill>
          <a:ln w="12700">
            <a:solidFill>
              <a:srgbClr val="EBDCB2"/>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70" name="任意多边形 29">
            <a:extLst>
              <a:ext uri="{FF2B5EF4-FFF2-40B4-BE49-F238E27FC236}">
                <a16:creationId xmlns:a16="http://schemas.microsoft.com/office/drawing/2014/main" id="{DFC497FC-D429-FD47-B29F-AEA16D8413AC}"/>
              </a:ext>
            </a:extLst>
          </p:cNvPr>
          <p:cNvSpPr>
            <a:spLocks noChangeArrowheads="1"/>
          </p:cNvSpPr>
          <p:nvPr/>
        </p:nvSpPr>
        <p:spPr bwMode="auto">
          <a:xfrm flipV="1">
            <a:off x="3302000" y="5881688"/>
            <a:ext cx="1087438" cy="1014412"/>
          </a:xfrm>
          <a:custGeom>
            <a:avLst/>
            <a:gdLst>
              <a:gd name="T0" fmla="*/ 697568 w 1086681"/>
              <a:gd name="T1" fmla="*/ 1014296 h 1014296"/>
              <a:gd name="T2" fmla="*/ 712685 w 1086681"/>
              <a:gd name="T3" fmla="*/ 1003899 h 1014296"/>
              <a:gd name="T4" fmla="*/ 1086681 w 1086681"/>
              <a:gd name="T5" fmla="*/ 419563 h 1014296"/>
              <a:gd name="T6" fmla="*/ 798132 w 1086681"/>
              <a:gd name="T7" fmla="*/ 0 h 1014296"/>
              <a:gd name="T8" fmla="*/ 0 w 1086681"/>
              <a:gd name="T9" fmla="*/ 0 h 1014296"/>
              <a:gd name="T10" fmla="*/ 697568 w 1086681"/>
              <a:gd name="T11" fmla="*/ 1014296 h 1014296"/>
            </a:gdLst>
            <a:ahLst/>
            <a:cxnLst>
              <a:cxn ang="0">
                <a:pos x="T0" y="T1"/>
              </a:cxn>
              <a:cxn ang="0">
                <a:pos x="T2" y="T3"/>
              </a:cxn>
              <a:cxn ang="0">
                <a:pos x="T4" y="T5"/>
              </a:cxn>
              <a:cxn ang="0">
                <a:pos x="T6" y="T7"/>
              </a:cxn>
              <a:cxn ang="0">
                <a:pos x="T8" y="T9"/>
              </a:cxn>
              <a:cxn ang="0">
                <a:pos x="T10" y="T11"/>
              </a:cxn>
            </a:cxnLst>
            <a:rect l="0" t="0" r="r" b="b"/>
            <a:pathLst>
              <a:path w="1086681" h="1014296">
                <a:moveTo>
                  <a:pt x="697568" y="1014296"/>
                </a:moveTo>
                <a:lnTo>
                  <a:pt x="712685" y="1003899"/>
                </a:lnTo>
                <a:lnTo>
                  <a:pt x="1086681" y="419563"/>
                </a:lnTo>
                <a:lnTo>
                  <a:pt x="798132" y="0"/>
                </a:lnTo>
                <a:lnTo>
                  <a:pt x="0" y="0"/>
                </a:lnTo>
                <a:lnTo>
                  <a:pt x="697568" y="1014296"/>
                </a:lnTo>
                <a:close/>
              </a:path>
            </a:pathLst>
          </a:custGeom>
          <a:solidFill>
            <a:srgbClr val="D57053">
              <a:alpha val="25000"/>
            </a:srgbClr>
          </a:solidFill>
          <a:ln w="12700">
            <a:solidFill>
              <a:srgbClr val="EAD3BF"/>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71" name="任意多边形 30">
            <a:extLst>
              <a:ext uri="{FF2B5EF4-FFF2-40B4-BE49-F238E27FC236}">
                <a16:creationId xmlns:a16="http://schemas.microsoft.com/office/drawing/2014/main" id="{B48940D0-BADA-F043-BF76-44D0E4BE067E}"/>
              </a:ext>
            </a:extLst>
          </p:cNvPr>
          <p:cNvSpPr>
            <a:spLocks noChangeArrowheads="1"/>
          </p:cNvSpPr>
          <p:nvPr/>
        </p:nvSpPr>
        <p:spPr bwMode="auto">
          <a:xfrm>
            <a:off x="8185150" y="0"/>
            <a:ext cx="2771775" cy="3463925"/>
          </a:xfrm>
          <a:custGeom>
            <a:avLst/>
            <a:gdLst>
              <a:gd name="T0" fmla="*/ 0 w 2771399"/>
              <a:gd name="T1" fmla="*/ 0 h 3463952"/>
              <a:gd name="T2" fmla="*/ 798131 w 2771399"/>
              <a:gd name="T3" fmla="*/ 0 h 3463952"/>
              <a:gd name="T4" fmla="*/ 2771399 w 2771399"/>
              <a:gd name="T5" fmla="*/ 2869219 h 3463952"/>
              <a:gd name="T6" fmla="*/ 2397403 w 2771399"/>
              <a:gd name="T7" fmla="*/ 3453555 h 3463952"/>
              <a:gd name="T8" fmla="*/ 2382286 w 2771399"/>
              <a:gd name="T9" fmla="*/ 3463952 h 3463952"/>
              <a:gd name="T10" fmla="*/ 0 w 2771399"/>
              <a:gd name="T11" fmla="*/ 0 h 3463952"/>
            </a:gdLst>
            <a:ahLst/>
            <a:cxnLst>
              <a:cxn ang="0">
                <a:pos x="T0" y="T1"/>
              </a:cxn>
              <a:cxn ang="0">
                <a:pos x="T2" y="T3"/>
              </a:cxn>
              <a:cxn ang="0">
                <a:pos x="T4" y="T5"/>
              </a:cxn>
              <a:cxn ang="0">
                <a:pos x="T6" y="T7"/>
              </a:cxn>
              <a:cxn ang="0">
                <a:pos x="T8" y="T9"/>
              </a:cxn>
              <a:cxn ang="0">
                <a:pos x="T10" y="T11"/>
              </a:cxn>
            </a:cxnLst>
            <a:rect l="0" t="0" r="r" b="b"/>
            <a:pathLst>
              <a:path w="2771399" h="3463952">
                <a:moveTo>
                  <a:pt x="0" y="0"/>
                </a:moveTo>
                <a:lnTo>
                  <a:pt x="798131" y="0"/>
                </a:lnTo>
                <a:lnTo>
                  <a:pt x="2771399" y="2869219"/>
                </a:lnTo>
                <a:lnTo>
                  <a:pt x="2397403" y="3453555"/>
                </a:lnTo>
                <a:lnTo>
                  <a:pt x="2382286" y="3463952"/>
                </a:lnTo>
                <a:lnTo>
                  <a:pt x="0" y="0"/>
                </a:lnTo>
                <a:close/>
              </a:path>
            </a:pathLst>
          </a:custGeom>
          <a:solidFill>
            <a:srgbClr val="D57053">
              <a:alpha val="29999"/>
            </a:srgbClr>
          </a:solidFill>
          <a:ln w="12700">
            <a:solidFill>
              <a:srgbClr val="EACEBC"/>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72" name="任意多边形 31">
            <a:extLst>
              <a:ext uri="{FF2B5EF4-FFF2-40B4-BE49-F238E27FC236}">
                <a16:creationId xmlns:a16="http://schemas.microsoft.com/office/drawing/2014/main" id="{EA791162-97B0-A946-B99B-090A50ABE9BE}"/>
              </a:ext>
            </a:extLst>
          </p:cNvPr>
          <p:cNvSpPr>
            <a:spLocks noChangeArrowheads="1"/>
          </p:cNvSpPr>
          <p:nvPr/>
        </p:nvSpPr>
        <p:spPr bwMode="auto">
          <a:xfrm flipH="1" flipV="1">
            <a:off x="6913563" y="1590675"/>
            <a:ext cx="4043362" cy="5305425"/>
          </a:xfrm>
          <a:custGeom>
            <a:avLst/>
            <a:gdLst>
              <a:gd name="T0" fmla="*/ 389113 w 4043737"/>
              <a:gd name="T1" fmla="*/ 5305892 h 5305892"/>
              <a:gd name="T2" fmla="*/ 373996 w 4043737"/>
              <a:gd name="T3" fmla="*/ 5295495 h 5305892"/>
              <a:gd name="T4" fmla="*/ 0 w 4043737"/>
              <a:gd name="T5" fmla="*/ 4711159 h 5305892"/>
              <a:gd name="T6" fmla="*/ 2281471 w 4043737"/>
              <a:gd name="T7" fmla="*/ 1393799 h 5305892"/>
              <a:gd name="T8" fmla="*/ 2285250 w 4043737"/>
              <a:gd name="T9" fmla="*/ 1396398 h 5305892"/>
              <a:gd name="T10" fmla="*/ 3245605 w 4043737"/>
              <a:gd name="T11" fmla="*/ 0 h 5305892"/>
              <a:gd name="T12" fmla="*/ 4043737 w 4043737"/>
              <a:gd name="T13" fmla="*/ 0 h 5305892"/>
              <a:gd name="T14" fmla="*/ 1810872 w 4043737"/>
              <a:gd name="T15" fmla="*/ 3246685 h 5305892"/>
              <a:gd name="T16" fmla="*/ 1807092 w 4043737"/>
              <a:gd name="T17" fmla="*/ 3244086 h 5305892"/>
              <a:gd name="T18" fmla="*/ 389113 w 4043737"/>
              <a:gd name="T19" fmla="*/ 5305892 h 5305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43737" h="5305892">
                <a:moveTo>
                  <a:pt x="389113" y="5305892"/>
                </a:moveTo>
                <a:lnTo>
                  <a:pt x="373996" y="5295495"/>
                </a:lnTo>
                <a:lnTo>
                  <a:pt x="0" y="4711159"/>
                </a:lnTo>
                <a:lnTo>
                  <a:pt x="2281471" y="1393799"/>
                </a:lnTo>
                <a:lnTo>
                  <a:pt x="2285250" y="1396398"/>
                </a:lnTo>
                <a:lnTo>
                  <a:pt x="3245605" y="0"/>
                </a:lnTo>
                <a:lnTo>
                  <a:pt x="4043737" y="0"/>
                </a:lnTo>
                <a:lnTo>
                  <a:pt x="1810872" y="3246685"/>
                </a:lnTo>
                <a:lnTo>
                  <a:pt x="1807092" y="3244086"/>
                </a:lnTo>
                <a:lnTo>
                  <a:pt x="389113" y="5305892"/>
                </a:lnTo>
                <a:close/>
              </a:path>
            </a:pathLst>
          </a:custGeom>
          <a:solidFill>
            <a:srgbClr val="88A378">
              <a:alpha val="29999"/>
            </a:srgbClr>
          </a:solidFill>
          <a:ln w="12700">
            <a:solidFill>
              <a:srgbClr val="D3DCC5">
                <a:alpha val="29999"/>
              </a:srgbClr>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73" name="任意多边形 32">
            <a:extLst>
              <a:ext uri="{FF2B5EF4-FFF2-40B4-BE49-F238E27FC236}">
                <a16:creationId xmlns:a16="http://schemas.microsoft.com/office/drawing/2014/main" id="{98C05B94-019C-2942-A21C-55D583B3FF10}"/>
              </a:ext>
            </a:extLst>
          </p:cNvPr>
          <p:cNvSpPr>
            <a:spLocks noChangeArrowheads="1"/>
          </p:cNvSpPr>
          <p:nvPr/>
        </p:nvSpPr>
        <p:spPr bwMode="auto">
          <a:xfrm flipV="1">
            <a:off x="7083425" y="5122863"/>
            <a:ext cx="1609725" cy="1773237"/>
          </a:xfrm>
          <a:custGeom>
            <a:avLst/>
            <a:gdLst>
              <a:gd name="T0" fmla="*/ 391161 w 1610447"/>
              <a:gd name="T1" fmla="*/ 1772896 h 1772896"/>
              <a:gd name="T2" fmla="*/ 1610447 w 1610447"/>
              <a:gd name="T3" fmla="*/ 0 h 1772896"/>
              <a:gd name="T4" fmla="*/ 812315 w 1610447"/>
              <a:gd name="T5" fmla="*/ 0 h 1772896"/>
              <a:gd name="T6" fmla="*/ 0 w 1610447"/>
              <a:gd name="T7" fmla="*/ 1181142 h 1772896"/>
              <a:gd name="T8" fmla="*/ 90309 w 1610447"/>
              <a:gd name="T9" fmla="*/ 1322243 h 1772896"/>
              <a:gd name="T10" fmla="*/ 143955 w 1610447"/>
              <a:gd name="T11" fmla="*/ 1400247 h 1772896"/>
              <a:gd name="T12" fmla="*/ 141371 w 1610447"/>
              <a:gd name="T13" fmla="*/ 1402024 h 1772896"/>
              <a:gd name="T14" fmla="*/ 368976 w 1610447"/>
              <a:gd name="T15" fmla="*/ 1757638 h 1772896"/>
              <a:gd name="T16" fmla="*/ 391161 w 1610447"/>
              <a:gd name="T17" fmla="*/ 1772896 h 1772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0447" h="1772896">
                <a:moveTo>
                  <a:pt x="391161" y="1772896"/>
                </a:moveTo>
                <a:lnTo>
                  <a:pt x="1610447" y="0"/>
                </a:lnTo>
                <a:lnTo>
                  <a:pt x="812315" y="0"/>
                </a:lnTo>
                <a:lnTo>
                  <a:pt x="0" y="1181142"/>
                </a:lnTo>
                <a:lnTo>
                  <a:pt x="90309" y="1322243"/>
                </a:lnTo>
                <a:lnTo>
                  <a:pt x="143955" y="1400247"/>
                </a:lnTo>
                <a:lnTo>
                  <a:pt x="141371" y="1402024"/>
                </a:lnTo>
                <a:lnTo>
                  <a:pt x="368976" y="1757638"/>
                </a:lnTo>
                <a:lnTo>
                  <a:pt x="391161" y="1772896"/>
                </a:lnTo>
                <a:close/>
              </a:path>
            </a:pathLst>
          </a:custGeom>
          <a:solidFill>
            <a:srgbClr val="ED6F65">
              <a:alpha val="25000"/>
            </a:srgbClr>
          </a:solidFill>
          <a:ln w="12700">
            <a:solidFill>
              <a:srgbClr val="F1DBCC"/>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74" name="任意多边形 33">
            <a:extLst>
              <a:ext uri="{FF2B5EF4-FFF2-40B4-BE49-F238E27FC236}">
                <a16:creationId xmlns:a16="http://schemas.microsoft.com/office/drawing/2014/main" id="{B71FAAD8-CBDB-384B-80D5-5ED2D5EA3357}"/>
              </a:ext>
            </a:extLst>
          </p:cNvPr>
          <p:cNvSpPr>
            <a:spLocks noChangeArrowheads="1"/>
          </p:cNvSpPr>
          <p:nvPr/>
        </p:nvSpPr>
        <p:spPr bwMode="auto">
          <a:xfrm flipH="1" flipV="1">
            <a:off x="1562100" y="545941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5249">
              <a:alpha val="34000"/>
            </a:srgbClr>
          </a:solidFill>
          <a:ln w="12700">
            <a:solidFill>
              <a:srgbClr val="EFBBAB"/>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75" name="任意多边形 34">
            <a:extLst>
              <a:ext uri="{FF2B5EF4-FFF2-40B4-BE49-F238E27FC236}">
                <a16:creationId xmlns:a16="http://schemas.microsoft.com/office/drawing/2014/main" id="{B99E0258-2F26-B941-85F3-24DAF34A58FB}"/>
              </a:ext>
            </a:extLst>
          </p:cNvPr>
          <p:cNvSpPr>
            <a:spLocks noChangeArrowheads="1"/>
          </p:cNvSpPr>
          <p:nvPr/>
        </p:nvSpPr>
        <p:spPr bwMode="auto">
          <a:xfrm flipH="1" flipV="1">
            <a:off x="4013200" y="4492625"/>
            <a:ext cx="768350" cy="593725"/>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4000"/>
            </a:srgbClr>
          </a:solidFill>
          <a:ln w="12700">
            <a:solidFill>
              <a:srgbClr val="CFDAC2"/>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76" name="任意多边形 35">
            <a:extLst>
              <a:ext uri="{FF2B5EF4-FFF2-40B4-BE49-F238E27FC236}">
                <a16:creationId xmlns:a16="http://schemas.microsoft.com/office/drawing/2014/main" id="{6F271102-B431-6545-991E-AFC636A44703}"/>
              </a:ext>
            </a:extLst>
          </p:cNvPr>
          <p:cNvSpPr>
            <a:spLocks noChangeArrowheads="1"/>
          </p:cNvSpPr>
          <p:nvPr/>
        </p:nvSpPr>
        <p:spPr bwMode="auto">
          <a:xfrm flipV="1">
            <a:off x="6694488" y="5122863"/>
            <a:ext cx="768350" cy="595312"/>
          </a:xfrm>
          <a:custGeom>
            <a:avLst/>
            <a:gdLst>
              <a:gd name="T0" fmla="*/ 380650 w 768171"/>
              <a:gd name="T1" fmla="*/ 0 h 594733"/>
              <a:gd name="T2" fmla="*/ 386064 w 768171"/>
              <a:gd name="T3" fmla="*/ 7873 h 594733"/>
              <a:gd name="T4" fmla="*/ 479739 w 768171"/>
              <a:gd name="T5" fmla="*/ 144080 h 594733"/>
              <a:gd name="T6" fmla="*/ 530801 w 768171"/>
              <a:gd name="T7" fmla="*/ 223861 h 594733"/>
              <a:gd name="T8" fmla="*/ 758406 w 768171"/>
              <a:gd name="T9" fmla="*/ 579475 h 594733"/>
              <a:gd name="T10" fmla="*/ 768171 w 768171"/>
              <a:gd name="T11" fmla="*/ 594733 h 594733"/>
              <a:gd name="T12" fmla="*/ 0 w 768171"/>
              <a:gd name="T13" fmla="*/ 594733 h 594733"/>
              <a:gd name="T14" fmla="*/ 6654 w 768171"/>
              <a:gd name="T15" fmla="*/ 584336 h 594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ED6F65">
              <a:alpha val="34000"/>
            </a:srgbClr>
          </a:solidFill>
          <a:ln w="12700">
            <a:solidFill>
              <a:srgbClr val="F2C7BA"/>
            </a:solidFill>
            <a:bevel/>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77" name="矩形 36">
            <a:extLst>
              <a:ext uri="{FF2B5EF4-FFF2-40B4-BE49-F238E27FC236}">
                <a16:creationId xmlns:a16="http://schemas.microsoft.com/office/drawing/2014/main" id="{787121D5-E314-9F40-96B4-C15991992DD8}"/>
              </a:ext>
            </a:extLst>
          </p:cNvPr>
          <p:cNvSpPr>
            <a:spLocks noChangeArrowheads="1"/>
          </p:cNvSpPr>
          <p:nvPr/>
        </p:nvSpPr>
        <p:spPr bwMode="auto">
          <a:xfrm>
            <a:off x="-34925" y="50800"/>
            <a:ext cx="12192000" cy="6858000"/>
          </a:xfrm>
          <a:prstGeom prst="rect">
            <a:avLst/>
          </a:prstGeom>
          <a:solidFill>
            <a:srgbClr val="FFFFFF">
              <a:alpha val="59999"/>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78" name="直接连接符 51">
            <a:extLst>
              <a:ext uri="{FF2B5EF4-FFF2-40B4-BE49-F238E27FC236}">
                <a16:creationId xmlns:a16="http://schemas.microsoft.com/office/drawing/2014/main" id="{52E0909B-E89F-5C47-98FA-7E0A7E1218E4}"/>
              </a:ext>
            </a:extLst>
          </p:cNvPr>
          <p:cNvSpPr>
            <a:spLocks noChangeShapeType="1"/>
          </p:cNvSpPr>
          <p:nvPr/>
        </p:nvSpPr>
        <p:spPr bwMode="auto">
          <a:xfrm>
            <a:off x="1131888" y="804863"/>
            <a:ext cx="5897562" cy="0"/>
          </a:xfrm>
          <a:prstGeom prst="line">
            <a:avLst/>
          </a:prstGeom>
          <a:noFill/>
          <a:ln w="6350">
            <a:solidFill>
              <a:srgbClr val="A5A5A5"/>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79" name="平行四边形 52">
            <a:extLst>
              <a:ext uri="{FF2B5EF4-FFF2-40B4-BE49-F238E27FC236}">
                <a16:creationId xmlns:a16="http://schemas.microsoft.com/office/drawing/2014/main" id="{93351016-236A-5A4E-A836-A65C9EAAB13F}"/>
              </a:ext>
            </a:extLst>
          </p:cNvPr>
          <p:cNvSpPr>
            <a:spLocks noChangeArrowheads="1"/>
          </p:cNvSpPr>
          <p:nvPr/>
        </p:nvSpPr>
        <p:spPr bwMode="auto">
          <a:xfrm>
            <a:off x="696913" y="333375"/>
            <a:ext cx="590550" cy="479425"/>
          </a:xfrm>
          <a:prstGeom prst="parallelogram">
            <a:avLst>
              <a:gd name="adj" fmla="val 24995"/>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80" name="文本框 57">
            <a:extLst>
              <a:ext uri="{FF2B5EF4-FFF2-40B4-BE49-F238E27FC236}">
                <a16:creationId xmlns:a16="http://schemas.microsoft.com/office/drawing/2014/main" id="{535516A1-9146-1F42-8FDD-90DB6E346F34}"/>
              </a:ext>
            </a:extLst>
          </p:cNvPr>
          <p:cNvSpPr>
            <a:spLocks noChangeArrowheads="1"/>
          </p:cNvSpPr>
          <p:nvPr/>
        </p:nvSpPr>
        <p:spPr bwMode="auto">
          <a:xfrm>
            <a:off x="701675" y="311150"/>
            <a:ext cx="5810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28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a:t>
            </a:r>
          </a:p>
        </p:txBody>
      </p:sp>
      <p:sp>
        <p:nvSpPr>
          <p:cNvPr id="6181" name="等腰三角形 10">
            <a:extLst>
              <a:ext uri="{FF2B5EF4-FFF2-40B4-BE49-F238E27FC236}">
                <a16:creationId xmlns:a16="http://schemas.microsoft.com/office/drawing/2014/main" id="{7B888381-97FF-AF4F-BC5A-865D3E2A1523}"/>
              </a:ext>
            </a:extLst>
          </p:cNvPr>
          <p:cNvSpPr>
            <a:spLocks noChangeArrowheads="1"/>
          </p:cNvSpPr>
          <p:nvPr/>
        </p:nvSpPr>
        <p:spPr bwMode="auto">
          <a:xfrm rot="10800000">
            <a:off x="5448300" y="5711825"/>
            <a:ext cx="469900" cy="382588"/>
          </a:xfrm>
          <a:prstGeom prst="triangle">
            <a:avLst>
              <a:gd name="adj" fmla="val 50000"/>
            </a:avLst>
          </a:prstGeom>
          <a:solidFill>
            <a:srgbClr val="3F3F3F"/>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82" name="流程图: 手动操作 11">
            <a:extLst>
              <a:ext uri="{FF2B5EF4-FFF2-40B4-BE49-F238E27FC236}">
                <a16:creationId xmlns:a16="http://schemas.microsoft.com/office/drawing/2014/main" id="{EFA968C2-5B18-F041-8711-846CC3199C1E}"/>
              </a:ext>
            </a:extLst>
          </p:cNvPr>
          <p:cNvSpPr>
            <a:spLocks noChangeArrowheads="1"/>
          </p:cNvSpPr>
          <p:nvPr/>
        </p:nvSpPr>
        <p:spPr bwMode="auto">
          <a:xfrm>
            <a:off x="5165725" y="5278438"/>
            <a:ext cx="1036638" cy="377825"/>
          </a:xfrm>
          <a:prstGeom prst="flowChartManualOperation">
            <a:avLst/>
          </a:prstGeom>
          <a:solidFill>
            <a:srgbClr val="3F3F3F"/>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83" name="任意多边形 12">
            <a:extLst>
              <a:ext uri="{FF2B5EF4-FFF2-40B4-BE49-F238E27FC236}">
                <a16:creationId xmlns:a16="http://schemas.microsoft.com/office/drawing/2014/main" id="{EA02B766-36D2-7147-964A-23C82AE221C4}"/>
              </a:ext>
            </a:extLst>
          </p:cNvPr>
          <p:cNvSpPr>
            <a:spLocks noChangeArrowheads="1"/>
          </p:cNvSpPr>
          <p:nvPr/>
        </p:nvSpPr>
        <p:spPr bwMode="auto">
          <a:xfrm>
            <a:off x="5165725" y="2400300"/>
            <a:ext cx="1036638" cy="2820988"/>
          </a:xfrm>
          <a:custGeom>
            <a:avLst/>
            <a:gdLst>
              <a:gd name="T0" fmla="*/ 0 w 1037229"/>
              <a:gd name="T1" fmla="*/ 0 h 2820972"/>
              <a:gd name="T2" fmla="*/ 486988 w 1037229"/>
              <a:gd name="T3" fmla="*/ 0 h 2820972"/>
              <a:gd name="T4" fmla="*/ 486988 w 1037229"/>
              <a:gd name="T5" fmla="*/ 532263 h 2820972"/>
              <a:gd name="T6" fmla="*/ 1037229 w 1037229"/>
              <a:gd name="T7" fmla="*/ 532263 h 2820972"/>
              <a:gd name="T8" fmla="*/ 1037229 w 1037229"/>
              <a:gd name="T9" fmla="*/ 2820972 h 2820972"/>
              <a:gd name="T10" fmla="*/ 0 w 1037229"/>
              <a:gd name="T11" fmla="*/ 2820972 h 2820972"/>
              <a:gd name="T12" fmla="*/ 0 w 1037229"/>
              <a:gd name="T13" fmla="*/ 0 h 2820972"/>
            </a:gdLst>
            <a:ahLst/>
            <a:cxnLst>
              <a:cxn ang="0">
                <a:pos x="T0" y="T1"/>
              </a:cxn>
              <a:cxn ang="0">
                <a:pos x="T2" y="T3"/>
              </a:cxn>
              <a:cxn ang="0">
                <a:pos x="T4" y="T5"/>
              </a:cxn>
              <a:cxn ang="0">
                <a:pos x="T6" y="T7"/>
              </a:cxn>
              <a:cxn ang="0">
                <a:pos x="T8" y="T9"/>
              </a:cxn>
              <a:cxn ang="0">
                <a:pos x="T10" y="T11"/>
              </a:cxn>
              <a:cxn ang="0">
                <a:pos x="T12" y="T13"/>
              </a:cxn>
            </a:cxnLst>
            <a:rect l="0" t="0" r="r" b="b"/>
            <a:pathLst>
              <a:path w="1037229" h="2820972">
                <a:moveTo>
                  <a:pt x="0" y="0"/>
                </a:moveTo>
                <a:lnTo>
                  <a:pt x="486988" y="0"/>
                </a:lnTo>
                <a:lnTo>
                  <a:pt x="486988" y="532263"/>
                </a:lnTo>
                <a:lnTo>
                  <a:pt x="1037229" y="532263"/>
                </a:lnTo>
                <a:lnTo>
                  <a:pt x="1037229" y="2820972"/>
                </a:lnTo>
                <a:lnTo>
                  <a:pt x="0" y="2820972"/>
                </a:lnTo>
                <a:lnTo>
                  <a:pt x="0" y="0"/>
                </a:lnTo>
                <a:close/>
              </a:path>
            </a:pathLst>
          </a:custGeom>
          <a:solidFill>
            <a:schemeClr val="accent1"/>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84" name="矩形 13">
            <a:extLst>
              <a:ext uri="{FF2B5EF4-FFF2-40B4-BE49-F238E27FC236}">
                <a16:creationId xmlns:a16="http://schemas.microsoft.com/office/drawing/2014/main" id="{2BC37484-2AC9-0E4E-BB99-DEF1B3B602E7}"/>
              </a:ext>
            </a:extLst>
          </p:cNvPr>
          <p:cNvSpPr>
            <a:spLocks noChangeArrowheads="1"/>
          </p:cNvSpPr>
          <p:nvPr/>
        </p:nvSpPr>
        <p:spPr bwMode="auto">
          <a:xfrm>
            <a:off x="5803900" y="2281238"/>
            <a:ext cx="550863" cy="531812"/>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85" name="矩形 14">
            <a:extLst>
              <a:ext uri="{FF2B5EF4-FFF2-40B4-BE49-F238E27FC236}">
                <a16:creationId xmlns:a16="http://schemas.microsoft.com/office/drawing/2014/main" id="{AA8BEF2C-EB37-B34A-B197-82F7CC1AE91D}"/>
              </a:ext>
            </a:extLst>
          </p:cNvPr>
          <p:cNvSpPr>
            <a:spLocks noChangeArrowheads="1"/>
          </p:cNvSpPr>
          <p:nvPr/>
        </p:nvSpPr>
        <p:spPr bwMode="auto">
          <a:xfrm>
            <a:off x="6156325" y="1828800"/>
            <a:ext cx="198438" cy="190500"/>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86" name="矩形 15">
            <a:extLst>
              <a:ext uri="{FF2B5EF4-FFF2-40B4-BE49-F238E27FC236}">
                <a16:creationId xmlns:a16="http://schemas.microsoft.com/office/drawing/2014/main" id="{324C861E-077D-2B4A-8FE3-AD2F821B2DCB}"/>
              </a:ext>
            </a:extLst>
          </p:cNvPr>
          <p:cNvSpPr>
            <a:spLocks noChangeArrowheads="1"/>
          </p:cNvSpPr>
          <p:nvPr/>
        </p:nvSpPr>
        <p:spPr bwMode="auto">
          <a:xfrm>
            <a:off x="6943725" y="1336675"/>
            <a:ext cx="203200" cy="195263"/>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87" name="矩形 16">
            <a:extLst>
              <a:ext uri="{FF2B5EF4-FFF2-40B4-BE49-F238E27FC236}">
                <a16:creationId xmlns:a16="http://schemas.microsoft.com/office/drawing/2014/main" id="{BC8EED14-F38E-5E4A-847E-7A32C67327BA}"/>
              </a:ext>
            </a:extLst>
          </p:cNvPr>
          <p:cNvSpPr>
            <a:spLocks noChangeArrowheads="1"/>
          </p:cNvSpPr>
          <p:nvPr/>
        </p:nvSpPr>
        <p:spPr bwMode="auto">
          <a:xfrm>
            <a:off x="6480175" y="1493838"/>
            <a:ext cx="274638" cy="266700"/>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88" name="矩形 17">
            <a:extLst>
              <a:ext uri="{FF2B5EF4-FFF2-40B4-BE49-F238E27FC236}">
                <a16:creationId xmlns:a16="http://schemas.microsoft.com/office/drawing/2014/main" id="{AAE7CE09-F3BE-BD45-AE49-CF88C17FA3CB}"/>
              </a:ext>
            </a:extLst>
          </p:cNvPr>
          <p:cNvSpPr>
            <a:spLocks noChangeArrowheads="1"/>
          </p:cNvSpPr>
          <p:nvPr/>
        </p:nvSpPr>
        <p:spPr bwMode="auto">
          <a:xfrm>
            <a:off x="6565900" y="2111375"/>
            <a:ext cx="377825" cy="365125"/>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89" name="矩形 7">
            <a:extLst>
              <a:ext uri="{FF2B5EF4-FFF2-40B4-BE49-F238E27FC236}">
                <a16:creationId xmlns:a16="http://schemas.microsoft.com/office/drawing/2014/main" id="{E48EAE03-4D22-3944-B125-B79C34E7484F}"/>
              </a:ext>
            </a:extLst>
          </p:cNvPr>
          <p:cNvSpPr>
            <a:spLocks noChangeArrowheads="1"/>
          </p:cNvSpPr>
          <p:nvPr/>
        </p:nvSpPr>
        <p:spPr bwMode="auto">
          <a:xfrm>
            <a:off x="5165725" y="4581525"/>
            <a:ext cx="1036638" cy="654050"/>
          </a:xfrm>
          <a:prstGeom prst="rect">
            <a:avLst/>
          </a:prstGeom>
          <a:solidFill>
            <a:srgbClr val="97A6AB"/>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90" name="矩形 8">
            <a:extLst>
              <a:ext uri="{FF2B5EF4-FFF2-40B4-BE49-F238E27FC236}">
                <a16:creationId xmlns:a16="http://schemas.microsoft.com/office/drawing/2014/main" id="{8B593BD7-79F0-3A4F-852F-B0FC2B3A82F1}"/>
              </a:ext>
            </a:extLst>
          </p:cNvPr>
          <p:cNvSpPr>
            <a:spLocks noChangeArrowheads="1"/>
          </p:cNvSpPr>
          <p:nvPr/>
        </p:nvSpPr>
        <p:spPr bwMode="auto">
          <a:xfrm>
            <a:off x="5165725" y="3927475"/>
            <a:ext cx="1036638" cy="654050"/>
          </a:xfrm>
          <a:prstGeom prst="rect">
            <a:avLst/>
          </a:prstGeom>
          <a:solidFill>
            <a:srgbClr val="5F9387"/>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91" name="矩形 9">
            <a:extLst>
              <a:ext uri="{FF2B5EF4-FFF2-40B4-BE49-F238E27FC236}">
                <a16:creationId xmlns:a16="http://schemas.microsoft.com/office/drawing/2014/main" id="{0680E569-D83A-5B49-911A-9B7900EB67AF}"/>
              </a:ext>
            </a:extLst>
          </p:cNvPr>
          <p:cNvSpPr>
            <a:spLocks noChangeArrowheads="1"/>
          </p:cNvSpPr>
          <p:nvPr/>
        </p:nvSpPr>
        <p:spPr bwMode="auto">
          <a:xfrm>
            <a:off x="5165725" y="3265488"/>
            <a:ext cx="1036638" cy="654050"/>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93" name="直接连接符 19">
            <a:extLst>
              <a:ext uri="{FF2B5EF4-FFF2-40B4-BE49-F238E27FC236}">
                <a16:creationId xmlns:a16="http://schemas.microsoft.com/office/drawing/2014/main" id="{05BF7A76-B976-8044-87A0-2153B031FE10}"/>
              </a:ext>
            </a:extLst>
          </p:cNvPr>
          <p:cNvSpPr>
            <a:spLocks noChangeShapeType="1"/>
          </p:cNvSpPr>
          <p:nvPr/>
        </p:nvSpPr>
        <p:spPr bwMode="auto">
          <a:xfrm>
            <a:off x="1439863" y="2949575"/>
            <a:ext cx="3965575" cy="0"/>
          </a:xfrm>
          <a:prstGeom prst="line">
            <a:avLst/>
          </a:prstGeom>
          <a:noFill/>
          <a:ln w="19050">
            <a:solidFill>
              <a:srgbClr val="3F3F3F"/>
            </a:solidFill>
            <a:prstDash val="dash"/>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94" name="直接连接符 20">
            <a:extLst>
              <a:ext uri="{FF2B5EF4-FFF2-40B4-BE49-F238E27FC236}">
                <a16:creationId xmlns:a16="http://schemas.microsoft.com/office/drawing/2014/main" id="{5B2FA701-274D-644F-A204-36D28E12ADBD}"/>
              </a:ext>
            </a:extLst>
          </p:cNvPr>
          <p:cNvSpPr>
            <a:spLocks noChangeShapeType="1"/>
          </p:cNvSpPr>
          <p:nvPr/>
        </p:nvSpPr>
        <p:spPr bwMode="auto">
          <a:xfrm>
            <a:off x="1439863" y="4429125"/>
            <a:ext cx="3965575" cy="1588"/>
          </a:xfrm>
          <a:prstGeom prst="line">
            <a:avLst/>
          </a:prstGeom>
          <a:noFill/>
          <a:ln w="19050">
            <a:solidFill>
              <a:srgbClr val="3F3F3F"/>
            </a:solidFill>
            <a:prstDash val="dash"/>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95" name="直接连接符 21">
            <a:extLst>
              <a:ext uri="{FF2B5EF4-FFF2-40B4-BE49-F238E27FC236}">
                <a16:creationId xmlns:a16="http://schemas.microsoft.com/office/drawing/2014/main" id="{10ED6436-8C9F-D741-A07F-B863463A35B4}"/>
              </a:ext>
            </a:extLst>
          </p:cNvPr>
          <p:cNvSpPr>
            <a:spLocks noChangeShapeType="1"/>
          </p:cNvSpPr>
          <p:nvPr/>
        </p:nvSpPr>
        <p:spPr bwMode="auto">
          <a:xfrm flipH="1">
            <a:off x="5934075" y="3390900"/>
            <a:ext cx="3965575" cy="1588"/>
          </a:xfrm>
          <a:prstGeom prst="line">
            <a:avLst/>
          </a:prstGeom>
          <a:noFill/>
          <a:ln w="19050">
            <a:solidFill>
              <a:srgbClr val="3F3F3F"/>
            </a:solidFill>
            <a:prstDash val="dash"/>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96" name="直接连接符 22">
            <a:extLst>
              <a:ext uri="{FF2B5EF4-FFF2-40B4-BE49-F238E27FC236}">
                <a16:creationId xmlns:a16="http://schemas.microsoft.com/office/drawing/2014/main" id="{59C59DAA-32C4-BB4B-A76B-387422B8BF2F}"/>
              </a:ext>
            </a:extLst>
          </p:cNvPr>
          <p:cNvSpPr>
            <a:spLocks noChangeShapeType="1"/>
          </p:cNvSpPr>
          <p:nvPr/>
        </p:nvSpPr>
        <p:spPr bwMode="auto">
          <a:xfrm flipH="1">
            <a:off x="5940425" y="5118100"/>
            <a:ext cx="3965575" cy="0"/>
          </a:xfrm>
          <a:prstGeom prst="line">
            <a:avLst/>
          </a:prstGeom>
          <a:noFill/>
          <a:ln w="19050">
            <a:solidFill>
              <a:srgbClr val="3F3F3F"/>
            </a:solidFill>
            <a:prstDash val="dash"/>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23">
            <a:extLst>
              <a:ext uri="{FF2B5EF4-FFF2-40B4-BE49-F238E27FC236}">
                <a16:creationId xmlns:a16="http://schemas.microsoft.com/office/drawing/2014/main" id="{E47C6C63-4EE2-764D-A38A-5000F716EC10}"/>
              </a:ext>
            </a:extLst>
          </p:cNvPr>
          <p:cNvSpPr>
            <a:spLocks noChangeArrowheads="1"/>
          </p:cNvSpPr>
          <p:nvPr/>
        </p:nvSpPr>
        <p:spPr bwMode="auto">
          <a:xfrm>
            <a:off x="1439863" y="1565275"/>
            <a:ext cx="3341687" cy="71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20000"/>
              </a:lnSpc>
            </a:pPr>
            <a:r>
              <a:rPr lang="zh-CN" altLang="zh-CN" b="1" dirty="0">
                <a:solidFill>
                  <a:srgbClr val="0D0D0D"/>
                </a:solidFill>
                <a:latin typeface="幼圆" pitchFamily="1" charset="-122"/>
                <a:ea typeface="幼圆" pitchFamily="1" charset="-122"/>
                <a:sym typeface="Arial" panose="020B0604020202020204" pitchFamily="34" charset="0"/>
              </a:rPr>
              <a:t>自然环境搭建：</a:t>
            </a:r>
            <a:r>
              <a:rPr lang="zh-CN" altLang="zh-CN" dirty="0">
                <a:solidFill>
                  <a:srgbClr val="0D0D0D"/>
                </a:solidFill>
                <a:latin typeface="幼圆" pitchFamily="1" charset="-122"/>
                <a:ea typeface="幼圆" pitchFamily="1" charset="-122"/>
                <a:sym typeface="Arial" panose="020B0604020202020204" pitchFamily="34" charset="0"/>
              </a:rPr>
              <a:t>天空盒、光照明模型，阴影模拟</a:t>
            </a:r>
          </a:p>
        </p:txBody>
      </p:sp>
      <p:sp>
        <p:nvSpPr>
          <p:cNvPr id="6197" name="文本框 24">
            <a:extLst>
              <a:ext uri="{FF2B5EF4-FFF2-40B4-BE49-F238E27FC236}">
                <a16:creationId xmlns:a16="http://schemas.microsoft.com/office/drawing/2014/main" id="{D16D5075-0A01-B947-B022-D47BC6F44C77}"/>
              </a:ext>
            </a:extLst>
          </p:cNvPr>
          <p:cNvSpPr>
            <a:spLocks noChangeArrowheads="1"/>
          </p:cNvSpPr>
          <p:nvPr/>
        </p:nvSpPr>
        <p:spPr bwMode="auto">
          <a:xfrm>
            <a:off x="1439863" y="4759325"/>
            <a:ext cx="3335337"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20000"/>
              </a:lnSpc>
            </a:pPr>
            <a:r>
              <a:rPr lang="zh-CN" altLang="zh-CN" b="1" dirty="0">
                <a:solidFill>
                  <a:srgbClr val="0D0D0D"/>
                </a:solidFill>
                <a:latin typeface="幼圆" pitchFamily="1" charset="-122"/>
                <a:ea typeface="幼圆" pitchFamily="1" charset="-122"/>
                <a:sym typeface="Arial" panose="020B0604020202020204" pitchFamily="34" charset="0"/>
              </a:rPr>
              <a:t>摄像机：</a:t>
            </a:r>
            <a:r>
              <a:rPr lang="zh-CN" altLang="zh-CN" dirty="0">
                <a:solidFill>
                  <a:srgbClr val="0D0D0D"/>
                </a:solidFill>
                <a:latin typeface="幼圆" pitchFamily="1" charset="-122"/>
                <a:ea typeface="幼圆" pitchFamily="1" charset="-122"/>
                <a:sym typeface="Arial" panose="020B0604020202020204" pitchFamily="34" charset="0"/>
              </a:rPr>
              <a:t>视角转换</a:t>
            </a:r>
          </a:p>
        </p:txBody>
      </p:sp>
      <p:sp>
        <p:nvSpPr>
          <p:cNvPr id="6198" name="文本框 25">
            <a:extLst>
              <a:ext uri="{FF2B5EF4-FFF2-40B4-BE49-F238E27FC236}">
                <a16:creationId xmlns:a16="http://schemas.microsoft.com/office/drawing/2014/main" id="{C9582FF2-750E-9445-B0D6-3CD71364B0F1}"/>
              </a:ext>
            </a:extLst>
          </p:cNvPr>
          <p:cNvSpPr>
            <a:spLocks noChangeArrowheads="1"/>
          </p:cNvSpPr>
          <p:nvPr/>
        </p:nvSpPr>
        <p:spPr bwMode="auto">
          <a:xfrm>
            <a:off x="7262813" y="1906588"/>
            <a:ext cx="3313112" cy="71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20000"/>
              </a:lnSpc>
            </a:pPr>
            <a:r>
              <a:rPr lang="zh-CN" altLang="zh-CN" b="1" dirty="0">
                <a:solidFill>
                  <a:srgbClr val="0D0D0D"/>
                </a:solidFill>
                <a:latin typeface="幼圆" pitchFamily="1" charset="-122"/>
                <a:ea typeface="幼圆" pitchFamily="1" charset="-122"/>
                <a:sym typeface="Arial" panose="020B0604020202020204" pitchFamily="34" charset="0"/>
              </a:rPr>
              <a:t>场景内容：</a:t>
            </a:r>
            <a:r>
              <a:rPr lang="zh-CN" altLang="zh-CN" dirty="0">
                <a:solidFill>
                  <a:srgbClr val="0D0D0D"/>
                </a:solidFill>
                <a:latin typeface="幼圆" pitchFamily="1" charset="-122"/>
                <a:ea typeface="幼圆" pitchFamily="1" charset="-122"/>
                <a:sym typeface="Arial" panose="020B0604020202020204" pitchFamily="34" charset="0"/>
              </a:rPr>
              <a:t>模型导入，贴图，</a:t>
            </a:r>
            <a:r>
              <a:rPr lang="zh-CN" altLang="zh-CN">
                <a:solidFill>
                  <a:srgbClr val="0D0D0D"/>
                </a:solidFill>
                <a:latin typeface="幼圆" pitchFamily="1" charset="-122"/>
                <a:ea typeface="幼圆" pitchFamily="1" charset="-122"/>
                <a:sym typeface="Arial" panose="020B0604020202020204" pitchFamily="34" charset="0"/>
              </a:rPr>
              <a:t>纹理映射</a:t>
            </a:r>
            <a:r>
              <a:rPr lang="zh-CN" altLang="en-US">
                <a:solidFill>
                  <a:srgbClr val="0D0D0D"/>
                </a:solidFill>
                <a:latin typeface="幼圆" pitchFamily="1" charset="-122"/>
                <a:ea typeface="幼圆" pitchFamily="1" charset="-122"/>
                <a:sym typeface="Arial" panose="020B0604020202020204" pitchFamily="34" charset="0"/>
              </a:rPr>
              <a:t>，文字</a:t>
            </a:r>
            <a:endParaRPr lang="zh-CN" altLang="zh-CN" dirty="0">
              <a:solidFill>
                <a:srgbClr val="0D0D0D"/>
              </a:solidFill>
              <a:latin typeface="幼圆" pitchFamily="1" charset="-122"/>
              <a:ea typeface="幼圆" pitchFamily="1" charset="-122"/>
              <a:sym typeface="Arial" panose="020B0604020202020204" pitchFamily="34" charset="0"/>
            </a:endParaRPr>
          </a:p>
        </p:txBody>
      </p:sp>
      <p:sp>
        <p:nvSpPr>
          <p:cNvPr id="6199" name="文本框 26">
            <a:extLst>
              <a:ext uri="{FF2B5EF4-FFF2-40B4-BE49-F238E27FC236}">
                <a16:creationId xmlns:a16="http://schemas.microsoft.com/office/drawing/2014/main" id="{94BCD39F-D6A8-5448-9660-4F09691F2E39}"/>
              </a:ext>
            </a:extLst>
          </p:cNvPr>
          <p:cNvSpPr>
            <a:spLocks noChangeArrowheads="1"/>
          </p:cNvSpPr>
          <p:nvPr/>
        </p:nvSpPr>
        <p:spPr bwMode="auto">
          <a:xfrm>
            <a:off x="7262813" y="3830638"/>
            <a:ext cx="3205162" cy="71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20000"/>
              </a:lnSpc>
            </a:pPr>
            <a:r>
              <a:rPr lang="en-US" altLang="zh-CN" b="1" dirty="0" err="1">
                <a:solidFill>
                  <a:srgbClr val="0D0D0D"/>
                </a:solidFill>
                <a:latin typeface="幼圆" pitchFamily="1" charset="-122"/>
                <a:ea typeface="幼圆" pitchFamily="1" charset="-122"/>
                <a:sym typeface="Arial" panose="020B0604020202020204" pitchFamily="34" charset="0"/>
              </a:rPr>
              <a:t>人物：</a:t>
            </a:r>
            <a:r>
              <a:rPr lang="en-US" altLang="zh-CN" dirty="0" err="1">
                <a:solidFill>
                  <a:srgbClr val="0D0D0D"/>
                </a:solidFill>
                <a:latin typeface="幼圆" pitchFamily="1" charset="-122"/>
                <a:ea typeface="幼圆" pitchFamily="1" charset="-122"/>
                <a:sym typeface="Arial" panose="020B0604020202020204" pitchFamily="34" charset="0"/>
              </a:rPr>
              <a:t>骨骼动画</a:t>
            </a:r>
            <a:r>
              <a:rPr lang="en-US" altLang="zh-CN" dirty="0">
                <a:solidFill>
                  <a:srgbClr val="0D0D0D"/>
                </a:solidFill>
                <a:latin typeface="幼圆" pitchFamily="1" charset="-122"/>
                <a:ea typeface="幼圆" pitchFamily="1" charset="-122"/>
                <a:sym typeface="Arial" panose="020B0604020202020204" pitchFamily="34" charset="0"/>
              </a:rPr>
              <a:t>，</a:t>
            </a:r>
            <a:r>
              <a:rPr lang="zh-CN" altLang="en-US" dirty="0">
                <a:solidFill>
                  <a:srgbClr val="0D0D0D"/>
                </a:solidFill>
                <a:latin typeface="幼圆" pitchFamily="1" charset="-122"/>
                <a:ea typeface="幼圆" pitchFamily="1" charset="-122"/>
                <a:sym typeface="Arial" panose="020B0604020202020204" pitchFamily="34" charset="0"/>
              </a:rPr>
              <a:t>重力系统与碰撞检测</a:t>
            </a:r>
            <a:r>
              <a:rPr lang="en-US" altLang="zh-CN" sz="1200" dirty="0">
                <a:solidFill>
                  <a:srgbClr val="7F7F7F"/>
                </a:solidFill>
                <a:sym typeface="Arial" panose="020B0604020202020204" pitchFamily="34" charset="0"/>
              </a:rPr>
              <a:t> </a:t>
            </a:r>
            <a:endParaRPr lang="zh-CN" altLang="en-US" dirty="0"/>
          </a:p>
        </p:txBody>
      </p:sp>
      <p:sp>
        <p:nvSpPr>
          <p:cNvPr id="6201" name="矩形 27">
            <a:extLst>
              <a:ext uri="{FF2B5EF4-FFF2-40B4-BE49-F238E27FC236}">
                <a16:creationId xmlns:a16="http://schemas.microsoft.com/office/drawing/2014/main" id="{826C69B0-7A08-934C-B7B5-2121C9C8FB75}"/>
              </a:ext>
            </a:extLst>
          </p:cNvPr>
          <p:cNvSpPr>
            <a:spLocks noChangeArrowheads="1"/>
          </p:cNvSpPr>
          <p:nvPr/>
        </p:nvSpPr>
        <p:spPr bwMode="auto">
          <a:xfrm>
            <a:off x="1743075" y="352425"/>
            <a:ext cx="46910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b="1" dirty="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项目简介</a:t>
            </a:r>
            <a:r>
              <a:rPr lang="en-US" altLang="zh-CN" sz="2400" b="1" dirty="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dirty="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涵盖知识点</a:t>
            </a:r>
          </a:p>
        </p:txBody>
      </p:sp>
      <p:sp>
        <p:nvSpPr>
          <p:cNvPr id="3" name="文本框 24">
            <a:extLst>
              <a:ext uri="{FF2B5EF4-FFF2-40B4-BE49-F238E27FC236}">
                <a16:creationId xmlns:a16="http://schemas.microsoft.com/office/drawing/2014/main" id="{8BD47CAB-45B2-F74D-89CA-E103A13AEE9D}"/>
              </a:ext>
            </a:extLst>
          </p:cNvPr>
          <p:cNvSpPr>
            <a:spLocks noChangeArrowheads="1"/>
          </p:cNvSpPr>
          <p:nvPr/>
        </p:nvSpPr>
        <p:spPr bwMode="auto">
          <a:xfrm>
            <a:off x="1438275" y="3317875"/>
            <a:ext cx="3336925" cy="380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20000"/>
              </a:lnSpc>
            </a:pPr>
            <a:r>
              <a:rPr lang="zh-CN" altLang="en-US" b="1" dirty="0">
                <a:solidFill>
                  <a:srgbClr val="0D0D0D"/>
                </a:solidFill>
                <a:latin typeface="幼圆" pitchFamily="1" charset="-122"/>
                <a:ea typeface="幼圆" pitchFamily="1" charset="-122"/>
                <a:sym typeface="Arial" panose="020B0604020202020204" pitchFamily="34" charset="0"/>
              </a:rPr>
              <a:t>火焰</a:t>
            </a:r>
            <a:r>
              <a:rPr lang="zh-CN" altLang="zh-CN" b="1" dirty="0">
                <a:solidFill>
                  <a:srgbClr val="0D0D0D"/>
                </a:solidFill>
                <a:latin typeface="幼圆" pitchFamily="1" charset="-122"/>
                <a:ea typeface="幼圆" pitchFamily="1" charset="-122"/>
                <a:sym typeface="Arial" panose="020B0604020202020204" pitchFamily="34" charset="0"/>
              </a:rPr>
              <a:t>：</a:t>
            </a:r>
            <a:r>
              <a:rPr lang="zh-CN" altLang="zh-CN" dirty="0">
                <a:solidFill>
                  <a:srgbClr val="0D0D0D"/>
                </a:solidFill>
                <a:latin typeface="幼圆" pitchFamily="1" charset="-122"/>
                <a:ea typeface="幼圆" pitchFamily="1" charset="-122"/>
                <a:sym typeface="Arial" panose="020B0604020202020204" pitchFamily="34" charset="0"/>
              </a:rPr>
              <a:t>粒子系统</a:t>
            </a:r>
            <a:r>
              <a:rPr lang="zh-CN" altLang="en-US" dirty="0">
                <a:solidFill>
                  <a:srgbClr val="0D0D0D"/>
                </a:solidFill>
                <a:latin typeface="幼圆" pitchFamily="1" charset="-122"/>
                <a:ea typeface="幼圆" pitchFamily="1" charset="-122"/>
                <a:sym typeface="Arial" panose="020B0604020202020204" pitchFamily="34" charset="0"/>
              </a:rPr>
              <a:t>模拟火焰</a:t>
            </a:r>
            <a:endParaRPr lang="zh-CN" altLang="zh-CN" dirty="0">
              <a:solidFill>
                <a:srgbClr val="0D0D0D"/>
              </a:solidFill>
              <a:latin typeface="幼圆" pitchFamily="1" charset="-122"/>
              <a:ea typeface="幼圆" pitchFamily="1" charset="-122"/>
              <a:sym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20">
            <a:extLst>
              <a:ext uri="{FF2B5EF4-FFF2-40B4-BE49-F238E27FC236}">
                <a16:creationId xmlns:a16="http://schemas.microsoft.com/office/drawing/2014/main" id="{BE8ACDCC-456D-4E0E-B2CF-3549BDB70067}"/>
              </a:ext>
            </a:extLst>
          </p:cNvPr>
          <p:cNvSpPr>
            <a:spLocks noChangeArrowheads="1"/>
          </p:cNvSpPr>
          <p:nvPr/>
        </p:nvSpPr>
        <p:spPr bwMode="auto">
          <a:xfrm rot="10800000" flipV="1">
            <a:off x="359007" y="2886793"/>
            <a:ext cx="3741937" cy="3356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2400" b="1" dirty="0">
                <a:solidFill>
                  <a:srgbClr val="0D0D0D"/>
                </a:solidFill>
                <a:latin typeface="幼圆" pitchFamily="1" charset="-122"/>
                <a:ea typeface="幼圆" pitchFamily="1" charset="-122"/>
                <a:sym typeface="Arial" panose="020B0604020202020204" pitchFamily="34" charset="0"/>
              </a:rPr>
              <a:t>凤凰的骨骼动画：</a:t>
            </a:r>
            <a:endParaRPr lang="zh-CN" altLang="en-US" sz="2000" dirty="0">
              <a:solidFill>
                <a:srgbClr val="0D0D0D"/>
              </a:solidFill>
              <a:latin typeface="幼圆" pitchFamily="1" charset="-122"/>
              <a:ea typeface="幼圆" pitchFamily="1" charset="-122"/>
              <a:sym typeface="Arial" panose="020B0604020202020204" pitchFamily="34" charset="0"/>
            </a:endParaRPr>
          </a:p>
          <a:p>
            <a:pPr>
              <a:lnSpc>
                <a:spcPct val="150000"/>
              </a:lnSpc>
            </a:pPr>
            <a:r>
              <a:rPr lang="zh-CN" altLang="en-US" sz="2000" dirty="0">
                <a:solidFill>
                  <a:srgbClr val="0D0D0D"/>
                </a:solidFill>
                <a:latin typeface="幼圆" pitchFamily="1" charset="-122"/>
                <a:ea typeface="幼圆" pitchFamily="1" charset="-122"/>
                <a:sym typeface="Arial" panose="020B0604020202020204" pitchFamily="34" charset="0"/>
              </a:rPr>
              <a:t>凤凰的骨骼动画是使用</a:t>
            </a:r>
            <a:r>
              <a:rPr lang="en-US" altLang="zh-CN" sz="2000" dirty="0">
                <a:solidFill>
                  <a:srgbClr val="0D0D0D"/>
                </a:solidFill>
                <a:latin typeface="幼圆" pitchFamily="1" charset="-122"/>
                <a:ea typeface="幼圆" pitchFamily="1" charset="-122"/>
                <a:sym typeface="Arial" panose="020B0604020202020204" pitchFamily="34" charset="0"/>
              </a:rPr>
              <a:t>3ds MAX</a:t>
            </a:r>
            <a:r>
              <a:rPr lang="zh-CN" altLang="en-US" sz="2000" dirty="0">
                <a:solidFill>
                  <a:srgbClr val="0D0D0D"/>
                </a:solidFill>
                <a:latin typeface="幼圆" pitchFamily="1" charset="-122"/>
                <a:ea typeface="幼圆" pitchFamily="1" charset="-122"/>
                <a:sym typeface="Arial" panose="020B0604020202020204" pitchFamily="34" charset="0"/>
              </a:rPr>
              <a:t>先做好骨骼动画，然后在加载模型时将骨骼和动画提取出来。在执行动画的时候是根据动画的通道提取每一顶点受到哪些骨骼的影响，并为不同的骨骼赋值。</a:t>
            </a:r>
            <a:endParaRPr lang="zh-CN" altLang="en-US" dirty="0"/>
          </a:p>
        </p:txBody>
      </p:sp>
      <p:pic>
        <p:nvPicPr>
          <p:cNvPr id="3" name="图片 2">
            <a:extLst>
              <a:ext uri="{FF2B5EF4-FFF2-40B4-BE49-F238E27FC236}">
                <a16:creationId xmlns:a16="http://schemas.microsoft.com/office/drawing/2014/main" id="{DAEF165B-2BCC-4D81-82AE-651D765D28DE}"/>
              </a:ext>
            </a:extLst>
          </p:cNvPr>
          <p:cNvPicPr>
            <a:picLocks noChangeAspect="1"/>
          </p:cNvPicPr>
          <p:nvPr/>
        </p:nvPicPr>
        <p:blipFill>
          <a:blip r:embed="rId2"/>
          <a:stretch>
            <a:fillRect/>
          </a:stretch>
        </p:blipFill>
        <p:spPr>
          <a:xfrm>
            <a:off x="8962645" y="4748320"/>
            <a:ext cx="2870348" cy="1847945"/>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8" name="图片 7">
            <a:extLst>
              <a:ext uri="{FF2B5EF4-FFF2-40B4-BE49-F238E27FC236}">
                <a16:creationId xmlns:a16="http://schemas.microsoft.com/office/drawing/2014/main" id="{50AAAD72-79E2-4994-94D3-D6ED38DF1DAB}"/>
              </a:ext>
            </a:extLst>
          </p:cNvPr>
          <p:cNvPicPr>
            <a:picLocks noChangeAspect="1"/>
          </p:cNvPicPr>
          <p:nvPr/>
        </p:nvPicPr>
        <p:blipFill>
          <a:blip r:embed="rId3"/>
          <a:stretch>
            <a:fillRect/>
          </a:stretch>
        </p:blipFill>
        <p:spPr>
          <a:xfrm>
            <a:off x="6505295" y="2441224"/>
            <a:ext cx="3797495" cy="2400423"/>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10" name="图片 9">
            <a:extLst>
              <a:ext uri="{FF2B5EF4-FFF2-40B4-BE49-F238E27FC236}">
                <a16:creationId xmlns:a16="http://schemas.microsoft.com/office/drawing/2014/main" id="{DD687078-13DD-4F43-B36F-867AAD93A0B5}"/>
              </a:ext>
            </a:extLst>
          </p:cNvPr>
          <p:cNvPicPr>
            <a:picLocks noChangeAspect="1"/>
          </p:cNvPicPr>
          <p:nvPr/>
        </p:nvPicPr>
        <p:blipFill>
          <a:blip r:embed="rId4"/>
          <a:stretch>
            <a:fillRect/>
          </a:stretch>
        </p:blipFill>
        <p:spPr>
          <a:xfrm>
            <a:off x="4100945" y="335623"/>
            <a:ext cx="3530781" cy="238137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904663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20">
            <a:extLst>
              <a:ext uri="{FF2B5EF4-FFF2-40B4-BE49-F238E27FC236}">
                <a16:creationId xmlns:a16="http://schemas.microsoft.com/office/drawing/2014/main" id="{D56124F1-DE6C-4E3C-BF1A-971C412B3FF3}"/>
              </a:ext>
            </a:extLst>
          </p:cNvPr>
          <p:cNvSpPr>
            <a:spLocks noChangeArrowheads="1"/>
          </p:cNvSpPr>
          <p:nvPr/>
        </p:nvSpPr>
        <p:spPr bwMode="auto">
          <a:xfrm rot="10800000" flipV="1">
            <a:off x="451370" y="1649043"/>
            <a:ext cx="4499320" cy="2894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2400" b="1" dirty="0">
                <a:solidFill>
                  <a:srgbClr val="0D0D0D"/>
                </a:solidFill>
                <a:latin typeface="幼圆" pitchFamily="1" charset="-122"/>
                <a:ea typeface="幼圆" pitchFamily="1" charset="-122"/>
                <a:sym typeface="Arial" panose="020B0604020202020204" pitchFamily="34" charset="0"/>
              </a:rPr>
              <a:t>粒子系统：</a:t>
            </a:r>
            <a:endParaRPr lang="zh-CN" altLang="en-US" sz="2000" dirty="0">
              <a:solidFill>
                <a:srgbClr val="0D0D0D"/>
              </a:solidFill>
              <a:latin typeface="幼圆" pitchFamily="1" charset="-122"/>
              <a:ea typeface="幼圆" pitchFamily="1" charset="-122"/>
              <a:sym typeface="Arial" panose="020B0604020202020204" pitchFamily="34" charset="0"/>
            </a:endParaRPr>
          </a:p>
          <a:p>
            <a:pPr>
              <a:lnSpc>
                <a:spcPct val="150000"/>
              </a:lnSpc>
            </a:pPr>
            <a:r>
              <a:rPr lang="zh-CN" altLang="en-US" sz="2000" dirty="0">
                <a:solidFill>
                  <a:srgbClr val="0D0D0D"/>
                </a:solidFill>
                <a:latin typeface="幼圆" pitchFamily="1" charset="-122"/>
                <a:ea typeface="幼圆" pitchFamily="1" charset="-122"/>
                <a:sym typeface="Arial" panose="020B0604020202020204" pitchFamily="34" charset="0"/>
              </a:rPr>
              <a:t>火焰粒子效果主要是依靠几何着色器完成，通过</a:t>
            </a:r>
            <a:r>
              <a:rPr lang="en-US" altLang="zh-CN" sz="2000" dirty="0">
                <a:solidFill>
                  <a:srgbClr val="0D0D0D"/>
                </a:solidFill>
                <a:latin typeface="幼圆" pitchFamily="1" charset="-122"/>
                <a:ea typeface="幼圆" pitchFamily="1" charset="-122"/>
                <a:sym typeface="Arial" panose="020B0604020202020204" pitchFamily="34" charset="0"/>
              </a:rPr>
              <a:t>OpenGL</a:t>
            </a:r>
            <a:r>
              <a:rPr lang="zh-CN" altLang="en-US" sz="2000" dirty="0">
                <a:solidFill>
                  <a:srgbClr val="0D0D0D"/>
                </a:solidFill>
                <a:latin typeface="幼圆" pitchFamily="1" charset="-122"/>
                <a:ea typeface="幼圆" pitchFamily="1" charset="-122"/>
                <a:sym typeface="Arial" panose="020B0604020202020204" pitchFamily="34" charset="0"/>
              </a:rPr>
              <a:t>提供的混合功能，将具有相同的颜色、不同透明度粒子与图片纹理进行混合，从而形成具有火焰外观的粒子。</a:t>
            </a:r>
            <a:endParaRPr lang="zh-CN" altLang="en-US" dirty="0"/>
          </a:p>
        </p:txBody>
      </p:sp>
      <p:pic>
        <p:nvPicPr>
          <p:cNvPr id="3" name="图片 2">
            <a:extLst>
              <a:ext uri="{FF2B5EF4-FFF2-40B4-BE49-F238E27FC236}">
                <a16:creationId xmlns:a16="http://schemas.microsoft.com/office/drawing/2014/main" id="{D9AA68F2-A0E9-4D42-B40C-B3FEEF779C8C}"/>
              </a:ext>
            </a:extLst>
          </p:cNvPr>
          <p:cNvPicPr>
            <a:picLocks noChangeAspect="1"/>
          </p:cNvPicPr>
          <p:nvPr/>
        </p:nvPicPr>
        <p:blipFill>
          <a:blip r:embed="rId2"/>
          <a:stretch>
            <a:fillRect/>
          </a:stretch>
        </p:blipFill>
        <p:spPr>
          <a:xfrm>
            <a:off x="5908241" y="562400"/>
            <a:ext cx="5677192" cy="5899453"/>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3430514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F2AF6A0-ADC4-44A2-88EB-67EB00C07F21}"/>
              </a:ext>
            </a:extLst>
          </p:cNvPr>
          <p:cNvPicPr>
            <a:picLocks noChangeAspect="1"/>
          </p:cNvPicPr>
          <p:nvPr/>
        </p:nvPicPr>
        <p:blipFill>
          <a:blip r:embed="rId2"/>
          <a:stretch>
            <a:fillRect/>
          </a:stretch>
        </p:blipFill>
        <p:spPr>
          <a:xfrm>
            <a:off x="5012590" y="785619"/>
            <a:ext cx="6544859" cy="5286761"/>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6" name="文本框 20">
            <a:extLst>
              <a:ext uri="{FF2B5EF4-FFF2-40B4-BE49-F238E27FC236}">
                <a16:creationId xmlns:a16="http://schemas.microsoft.com/office/drawing/2014/main" id="{A12452F1-8CBC-48F8-9C35-D25E8DBB2780}"/>
              </a:ext>
            </a:extLst>
          </p:cNvPr>
          <p:cNvSpPr>
            <a:spLocks noChangeArrowheads="1"/>
          </p:cNvSpPr>
          <p:nvPr/>
        </p:nvSpPr>
        <p:spPr bwMode="auto">
          <a:xfrm rot="10800000" flipV="1">
            <a:off x="257406" y="785619"/>
            <a:ext cx="4499320" cy="2894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2400" b="1" dirty="0">
                <a:latin typeface="幼圆" panose="02010509060101010101" pitchFamily="49" charset="-122"/>
                <a:ea typeface="幼圆" panose="02010509060101010101" pitchFamily="49" charset="-122"/>
              </a:rPr>
              <a:t>重力与碰撞系统</a:t>
            </a:r>
            <a:r>
              <a:rPr lang="zh-CN" altLang="en-US" sz="2400" b="1" dirty="0">
                <a:solidFill>
                  <a:srgbClr val="0D0D0D"/>
                </a:solidFill>
                <a:latin typeface="幼圆" pitchFamily="1" charset="-122"/>
                <a:ea typeface="幼圆" pitchFamily="1" charset="-122"/>
                <a:sym typeface="Arial" panose="020B0604020202020204" pitchFamily="34" charset="0"/>
              </a:rPr>
              <a:t>：</a:t>
            </a:r>
            <a:endParaRPr lang="zh-CN" altLang="en-US" sz="2000" dirty="0">
              <a:solidFill>
                <a:srgbClr val="0D0D0D"/>
              </a:solidFill>
              <a:latin typeface="幼圆" pitchFamily="1" charset="-122"/>
              <a:ea typeface="幼圆" pitchFamily="1" charset="-122"/>
              <a:sym typeface="Arial" panose="020B0604020202020204" pitchFamily="34" charset="0"/>
            </a:endParaRPr>
          </a:p>
          <a:p>
            <a:pPr>
              <a:lnSpc>
                <a:spcPct val="150000"/>
              </a:lnSpc>
            </a:pPr>
            <a:r>
              <a:rPr lang="zh-CN" altLang="en-US" sz="2000" dirty="0">
                <a:solidFill>
                  <a:srgbClr val="0D0D0D"/>
                </a:solidFill>
                <a:latin typeface="幼圆" pitchFamily="1" charset="-122"/>
                <a:ea typeface="幼圆" pitchFamily="1" charset="-122"/>
                <a:sym typeface="Arial" panose="020B0604020202020204" pitchFamily="34" charset="0"/>
              </a:rPr>
              <a:t>基于</a:t>
            </a:r>
            <a:r>
              <a:rPr lang="en-US" altLang="zh-CN" sz="2000" dirty="0">
                <a:solidFill>
                  <a:srgbClr val="0D0D0D"/>
                </a:solidFill>
                <a:latin typeface="幼圆" pitchFamily="1" charset="-122"/>
                <a:ea typeface="幼圆" pitchFamily="1" charset="-122"/>
                <a:sym typeface="Arial" panose="020B0604020202020204" pitchFamily="34" charset="0"/>
              </a:rPr>
              <a:t>AABB</a:t>
            </a:r>
            <a:r>
              <a:rPr lang="zh-CN" altLang="en-US" sz="2000" dirty="0">
                <a:solidFill>
                  <a:srgbClr val="0D0D0D"/>
                </a:solidFill>
                <a:latin typeface="幼圆" pitchFamily="1" charset="-122"/>
                <a:ea typeface="幼圆" pitchFamily="1" charset="-122"/>
                <a:sym typeface="Arial" panose="020B0604020202020204" pitchFamily="34" charset="0"/>
              </a:rPr>
              <a:t>的碰撞检测</a:t>
            </a:r>
          </a:p>
          <a:p>
            <a:pPr>
              <a:lnSpc>
                <a:spcPct val="150000"/>
              </a:lnSpc>
            </a:pPr>
            <a:r>
              <a:rPr lang="en-US" altLang="zh-CN" sz="2000" dirty="0">
                <a:solidFill>
                  <a:srgbClr val="0D0D0D"/>
                </a:solidFill>
                <a:latin typeface="幼圆" pitchFamily="1" charset="-122"/>
                <a:ea typeface="幼圆" pitchFamily="1" charset="-122"/>
                <a:sym typeface="Arial" panose="020B0604020202020204" pitchFamily="34" charset="0"/>
              </a:rPr>
              <a:t>- </a:t>
            </a:r>
            <a:r>
              <a:rPr lang="zh-CN" altLang="en-US" sz="2000" dirty="0">
                <a:solidFill>
                  <a:srgbClr val="0D0D0D"/>
                </a:solidFill>
                <a:latin typeface="幼圆" pitchFamily="1" charset="-122"/>
                <a:ea typeface="幼圆" pitchFamily="1" charset="-122"/>
                <a:sym typeface="Arial" panose="020B0604020202020204" pitchFamily="34" charset="0"/>
              </a:rPr>
              <a:t>用方块盒子包裹需要碰撞检测的部分</a:t>
            </a:r>
          </a:p>
          <a:p>
            <a:pPr>
              <a:lnSpc>
                <a:spcPct val="150000"/>
              </a:lnSpc>
            </a:pPr>
            <a:r>
              <a:rPr lang="en-US" altLang="zh-CN" sz="2000" dirty="0">
                <a:solidFill>
                  <a:srgbClr val="0D0D0D"/>
                </a:solidFill>
                <a:latin typeface="幼圆" pitchFamily="1" charset="-122"/>
                <a:ea typeface="幼圆" pitchFamily="1" charset="-122"/>
                <a:sym typeface="Arial" panose="020B0604020202020204" pitchFamily="34" charset="0"/>
              </a:rPr>
              <a:t>- </a:t>
            </a:r>
            <a:r>
              <a:rPr lang="zh-CN" altLang="en-US" sz="2000" dirty="0">
                <a:solidFill>
                  <a:srgbClr val="0D0D0D"/>
                </a:solidFill>
                <a:latin typeface="幼圆" pitchFamily="1" charset="-122"/>
                <a:ea typeface="幼圆" pitchFamily="1" charset="-122"/>
                <a:sym typeface="Arial" panose="020B0604020202020204" pitchFamily="34" charset="0"/>
              </a:rPr>
              <a:t>在检测到碰撞以后不断地调整物体的坐标。</a:t>
            </a:r>
            <a:endParaRPr lang="zh-CN" altLang="en-US" dirty="0"/>
          </a:p>
        </p:txBody>
      </p:sp>
    </p:spTree>
    <p:extLst>
      <p:ext uri="{BB962C8B-B14F-4D97-AF65-F5344CB8AC3E}">
        <p14:creationId xmlns:p14="http://schemas.microsoft.com/office/powerpoint/2010/main" val="3951042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7585C90-AD58-4D74-A8A0-FD622F4A5699}"/>
              </a:ext>
            </a:extLst>
          </p:cNvPr>
          <p:cNvPicPr>
            <a:picLocks noChangeAspect="1"/>
          </p:cNvPicPr>
          <p:nvPr/>
        </p:nvPicPr>
        <p:blipFill>
          <a:blip r:embed="rId2"/>
          <a:stretch>
            <a:fillRect/>
          </a:stretch>
        </p:blipFill>
        <p:spPr>
          <a:xfrm>
            <a:off x="4883458" y="431800"/>
            <a:ext cx="6653282" cy="599440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5" name="文本框 20">
            <a:extLst>
              <a:ext uri="{FF2B5EF4-FFF2-40B4-BE49-F238E27FC236}">
                <a16:creationId xmlns:a16="http://schemas.microsoft.com/office/drawing/2014/main" id="{89D8583F-3EC5-4B47-BCFE-32AEB4A8684F}"/>
              </a:ext>
            </a:extLst>
          </p:cNvPr>
          <p:cNvSpPr>
            <a:spLocks noChangeArrowheads="1"/>
          </p:cNvSpPr>
          <p:nvPr/>
        </p:nvSpPr>
        <p:spPr bwMode="auto">
          <a:xfrm rot="10800000" flipV="1">
            <a:off x="248170" y="832108"/>
            <a:ext cx="4212994" cy="4741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2400" b="1" dirty="0">
                <a:latin typeface="幼圆" panose="02010509060101010101" pitchFamily="49" charset="-122"/>
                <a:ea typeface="幼圆" panose="02010509060101010101" pitchFamily="49" charset="-122"/>
              </a:rPr>
              <a:t>天空盒</a:t>
            </a:r>
            <a:r>
              <a:rPr lang="zh-CN" altLang="en-US" sz="2400" b="1" dirty="0">
                <a:solidFill>
                  <a:srgbClr val="0D0D0D"/>
                </a:solidFill>
                <a:latin typeface="幼圆" pitchFamily="1" charset="-122"/>
                <a:ea typeface="幼圆" pitchFamily="1" charset="-122"/>
                <a:sym typeface="Arial" panose="020B0604020202020204" pitchFamily="34" charset="0"/>
              </a:rPr>
              <a:t>：</a:t>
            </a:r>
            <a:endParaRPr lang="zh-CN" altLang="en-US" sz="2000" dirty="0">
              <a:solidFill>
                <a:srgbClr val="0D0D0D"/>
              </a:solidFill>
              <a:latin typeface="幼圆" pitchFamily="1" charset="-122"/>
              <a:ea typeface="幼圆" pitchFamily="1" charset="-122"/>
              <a:sym typeface="Arial" panose="020B0604020202020204" pitchFamily="34" charset="0"/>
            </a:endParaRPr>
          </a:p>
          <a:p>
            <a:pPr>
              <a:lnSpc>
                <a:spcPct val="150000"/>
              </a:lnSpc>
            </a:pPr>
            <a:r>
              <a:rPr lang="zh-CN" altLang="en-US" sz="2000" dirty="0">
                <a:solidFill>
                  <a:srgbClr val="0D0D0D"/>
                </a:solidFill>
                <a:latin typeface="幼圆" pitchFamily="1" charset="-122"/>
                <a:ea typeface="幼圆" pitchFamily="1" charset="-122"/>
                <a:sym typeface="Arial" panose="020B0604020202020204" pitchFamily="34" charset="0"/>
              </a:rPr>
              <a:t>使用立方体贴图来完成天空盒。我们将视点放在一个立方体内正中央，一个</a:t>
            </a:r>
            <a:r>
              <a:rPr lang="en-US" altLang="zh-CN" sz="2000" dirty="0">
                <a:solidFill>
                  <a:srgbClr val="0D0D0D"/>
                </a:solidFill>
                <a:latin typeface="幼圆" pitchFamily="1" charset="-122"/>
                <a:ea typeface="幼圆" pitchFamily="1" charset="-122"/>
                <a:sym typeface="Arial" panose="020B0604020202020204" pitchFamily="34" charset="0"/>
              </a:rPr>
              <a:t>360</a:t>
            </a:r>
            <a:r>
              <a:rPr lang="zh-CN" altLang="en-US" sz="2000" dirty="0">
                <a:solidFill>
                  <a:srgbClr val="0D0D0D"/>
                </a:solidFill>
                <a:latin typeface="幼圆" pitchFamily="1" charset="-122"/>
                <a:ea typeface="幼圆" pitchFamily="1" charset="-122"/>
                <a:sym typeface="Arial" panose="020B0604020202020204" pitchFamily="34" charset="0"/>
              </a:rPr>
              <a:t>度的视角可以看到立方体的前面、后面、上面、下面、左面、右面，这样我们可以模拟一个场景，假装观察者是处于这个场景内的。立方体贴图使用一个方向向量来进行索引</a:t>
            </a:r>
            <a:r>
              <a:rPr lang="en-US" altLang="zh-CN" sz="2000" dirty="0">
                <a:solidFill>
                  <a:srgbClr val="0D0D0D"/>
                </a:solidFill>
                <a:latin typeface="幼圆" pitchFamily="1" charset="-122"/>
                <a:ea typeface="幼圆" pitchFamily="1" charset="-122"/>
                <a:sym typeface="Arial" panose="020B0604020202020204" pitchFamily="34" charset="0"/>
              </a:rPr>
              <a:t>/</a:t>
            </a:r>
            <a:r>
              <a:rPr lang="zh-CN" altLang="en-US" sz="2000" dirty="0">
                <a:solidFill>
                  <a:srgbClr val="0D0D0D"/>
                </a:solidFill>
                <a:latin typeface="幼圆" pitchFamily="1" charset="-122"/>
                <a:ea typeface="幼圆" pitchFamily="1" charset="-122"/>
                <a:sym typeface="Arial" panose="020B0604020202020204" pitchFamily="34" charset="0"/>
              </a:rPr>
              <a:t>采样时，会获取方向向量集中的纹理，因此符合我们的要求。</a:t>
            </a:r>
            <a:endParaRPr lang="zh-CN" altLang="en-US" dirty="0"/>
          </a:p>
        </p:txBody>
      </p:sp>
    </p:spTree>
    <p:extLst>
      <p:ext uri="{BB962C8B-B14F-4D97-AF65-F5344CB8AC3E}">
        <p14:creationId xmlns:p14="http://schemas.microsoft.com/office/powerpoint/2010/main" val="4044978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1470D9E-E37C-4C4B-A1A0-837F9CFF31F5}"/>
              </a:ext>
            </a:extLst>
          </p:cNvPr>
          <p:cNvPicPr>
            <a:picLocks noChangeAspect="1"/>
          </p:cNvPicPr>
          <p:nvPr/>
        </p:nvPicPr>
        <p:blipFill>
          <a:blip r:embed="rId2"/>
          <a:stretch>
            <a:fillRect/>
          </a:stretch>
        </p:blipFill>
        <p:spPr>
          <a:xfrm>
            <a:off x="4959062" y="330777"/>
            <a:ext cx="6356350" cy="595630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6" name="文本框 20">
            <a:extLst>
              <a:ext uri="{FF2B5EF4-FFF2-40B4-BE49-F238E27FC236}">
                <a16:creationId xmlns:a16="http://schemas.microsoft.com/office/drawing/2014/main" id="{05141495-FF01-413C-B69B-334866236BE2}"/>
              </a:ext>
            </a:extLst>
          </p:cNvPr>
          <p:cNvSpPr>
            <a:spLocks noChangeArrowheads="1"/>
          </p:cNvSpPr>
          <p:nvPr/>
        </p:nvSpPr>
        <p:spPr bwMode="auto">
          <a:xfrm rot="10800000" flipV="1">
            <a:off x="238934" y="1940103"/>
            <a:ext cx="4710892" cy="25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sz="2400" b="1" dirty="0">
                <a:latin typeface="幼圆" panose="02010509060101010101" pitchFamily="49" charset="-122"/>
                <a:ea typeface="幼圆" panose="02010509060101010101" pitchFamily="49" charset="-122"/>
              </a:rPr>
              <a:t>Simple lighting and shading &amp; Shadow mapping</a:t>
            </a:r>
            <a:r>
              <a:rPr lang="zh-CN" altLang="en-US" sz="2400" b="1" dirty="0">
                <a:solidFill>
                  <a:srgbClr val="0D0D0D"/>
                </a:solidFill>
                <a:latin typeface="幼圆" pitchFamily="1" charset="-122"/>
                <a:ea typeface="幼圆" pitchFamily="1" charset="-122"/>
                <a:sym typeface="Arial" panose="020B0604020202020204" pitchFamily="34" charset="0"/>
              </a:rPr>
              <a:t>：</a:t>
            </a:r>
            <a:endParaRPr lang="zh-CN" altLang="en-US" sz="2000" dirty="0">
              <a:solidFill>
                <a:srgbClr val="0D0D0D"/>
              </a:solidFill>
              <a:latin typeface="幼圆" pitchFamily="1" charset="-122"/>
              <a:ea typeface="幼圆" pitchFamily="1" charset="-122"/>
              <a:sym typeface="Arial" panose="020B0604020202020204" pitchFamily="34" charset="0"/>
            </a:endParaRPr>
          </a:p>
          <a:p>
            <a:pPr marL="342900" indent="-342900">
              <a:lnSpc>
                <a:spcPct val="150000"/>
              </a:lnSpc>
              <a:buFontTx/>
              <a:buChar char="-"/>
            </a:pPr>
            <a:r>
              <a:rPr lang="zh-CN" altLang="en-US" sz="2000" dirty="0">
                <a:solidFill>
                  <a:srgbClr val="0D0D0D"/>
                </a:solidFill>
                <a:latin typeface="幼圆" pitchFamily="1" charset="-122"/>
                <a:ea typeface="幼圆" pitchFamily="1" charset="-122"/>
                <a:sym typeface="Arial" panose="020B0604020202020204" pitchFamily="34" charset="0"/>
              </a:rPr>
              <a:t>使用</a:t>
            </a:r>
            <a:r>
              <a:rPr lang="en-US" altLang="zh-CN" sz="2000" dirty="0" err="1">
                <a:solidFill>
                  <a:srgbClr val="0D0D0D"/>
                </a:solidFill>
                <a:latin typeface="幼圆" pitchFamily="1" charset="-122"/>
                <a:ea typeface="幼圆" pitchFamily="1" charset="-122"/>
                <a:sym typeface="Arial" panose="020B0604020202020204" pitchFamily="34" charset="0"/>
              </a:rPr>
              <a:t>Phong</a:t>
            </a:r>
            <a:r>
              <a:rPr lang="zh-CN" altLang="en-US" sz="2000" dirty="0">
                <a:solidFill>
                  <a:srgbClr val="0D0D0D"/>
                </a:solidFill>
                <a:latin typeface="幼圆" pitchFamily="1" charset="-122"/>
                <a:ea typeface="幼圆" pitchFamily="1" charset="-122"/>
                <a:sym typeface="Arial" panose="020B0604020202020204" pitchFamily="34" charset="0"/>
              </a:rPr>
              <a:t>光照明模型给场景添加光照；</a:t>
            </a:r>
            <a:endParaRPr lang="en-US" altLang="zh-CN" sz="2000" dirty="0">
              <a:solidFill>
                <a:srgbClr val="0D0D0D"/>
              </a:solidFill>
              <a:latin typeface="幼圆" pitchFamily="1" charset="-122"/>
              <a:ea typeface="幼圆" pitchFamily="1" charset="-122"/>
              <a:sym typeface="Arial" panose="020B0604020202020204" pitchFamily="34" charset="0"/>
            </a:endParaRPr>
          </a:p>
          <a:p>
            <a:pPr marL="342900" indent="-342900">
              <a:lnSpc>
                <a:spcPct val="150000"/>
              </a:lnSpc>
              <a:buFontTx/>
              <a:buChar char="-"/>
            </a:pPr>
            <a:r>
              <a:rPr lang="zh-CN" altLang="en-US" sz="2000" dirty="0">
                <a:solidFill>
                  <a:srgbClr val="0D0D0D"/>
                </a:solidFill>
                <a:latin typeface="幼圆" pitchFamily="1" charset="-122"/>
                <a:ea typeface="幼圆" pitchFamily="1" charset="-122"/>
                <a:sym typeface="Arial" panose="020B0604020202020204" pitchFamily="34" charset="0"/>
              </a:rPr>
              <a:t>使用阴影贴图技术给场景添加阴影。</a:t>
            </a:r>
            <a:endParaRPr lang="zh-CN" altLang="en-US" dirty="0"/>
          </a:p>
        </p:txBody>
      </p:sp>
    </p:spTree>
    <p:extLst>
      <p:ext uri="{BB962C8B-B14F-4D97-AF65-F5344CB8AC3E}">
        <p14:creationId xmlns:p14="http://schemas.microsoft.com/office/powerpoint/2010/main" val="28413745"/>
      </p:ext>
    </p:extLst>
  </p:cSld>
  <p:clrMapOvr>
    <a:masterClrMapping/>
  </p:clrMapOvr>
</p:sld>
</file>

<file path=ppt/theme/theme1.xml><?xml version="1.0" encoding="utf-8"?>
<a:theme xmlns:a="http://schemas.openxmlformats.org/drawingml/2006/main" name="Office 主题">
  <a:themeElements>
    <a:clrScheme name="">
      <a:dk1>
        <a:srgbClr val="000000"/>
      </a:dk1>
      <a:lt1>
        <a:srgbClr val="FFFFFF"/>
      </a:lt1>
      <a:dk2>
        <a:srgbClr val="A5A5A5"/>
      </a:dk2>
      <a:lt2>
        <a:srgbClr val="DCD8DC"/>
      </a:lt2>
      <a:accent1>
        <a:srgbClr val="CF5F55"/>
      </a:accent1>
      <a:accent2>
        <a:srgbClr val="F2C06B"/>
      </a:accent2>
      <a:accent3>
        <a:srgbClr val="FFFFFF"/>
      </a:accent3>
      <a:accent4>
        <a:srgbClr val="000000"/>
      </a:accent4>
      <a:accent5>
        <a:srgbClr val="E3B7B4"/>
      </a:accent5>
      <a:accent6>
        <a:srgbClr val="D9AC5F"/>
      </a:accent6>
      <a:hlink>
        <a:srgbClr val="FFFFFF"/>
      </a:hlink>
      <a:folHlink>
        <a:srgbClr val="8C8C8C"/>
      </a:folHlink>
    </a:clrScheme>
    <a:fontScheme name="">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346</TotalTime>
  <Pages>0</Pages>
  <Words>598</Words>
  <Characters>0</Characters>
  <Application>Microsoft Office PowerPoint</Application>
  <PresentationFormat>宽屏</PresentationFormat>
  <Lines>0</Lines>
  <Paragraphs>86</Paragraphs>
  <Slides>14</Slides>
  <Notes>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14</vt:i4>
      </vt:variant>
    </vt:vector>
  </HeadingPairs>
  <TitlesOfParts>
    <vt:vector size="24" baseType="lpstr">
      <vt:lpstr>Microsoft YaHei Light</vt:lpstr>
      <vt:lpstr>Yuanti SC</vt:lpstr>
      <vt:lpstr>宋体</vt:lpstr>
      <vt:lpstr>微软雅黑</vt:lpstr>
      <vt:lpstr>幼圆</vt:lpstr>
      <vt:lpstr>Arial</vt:lpstr>
      <vt:lpstr>Calibri</vt:lpstr>
      <vt:lpstr>Calibri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MOMODASUCAI</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MOMODASUCAI</dc:creator>
  <cp:keywords/>
  <dc:description/>
  <cp:lastModifiedBy>张 子扬</cp:lastModifiedBy>
  <cp:revision>183</cp:revision>
  <dcterms:created xsi:type="dcterms:W3CDTF">2014-12-17T13:36:00Z</dcterms:created>
  <dcterms:modified xsi:type="dcterms:W3CDTF">2018-07-16T15:50:37Z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2052-10.1.0.7311</vt:lpwstr>
  </property>
</Properties>
</file>